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77" r:id="rId3"/>
    <p:sldId id="261" r:id="rId4"/>
    <p:sldId id="272" r:id="rId5"/>
    <p:sldId id="273" r:id="rId6"/>
    <p:sldId id="274" r:id="rId7"/>
    <p:sldId id="275" r:id="rId8"/>
    <p:sldId id="276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63" r:id="rId18"/>
    <p:sldId id="264" r:id="rId19"/>
    <p:sldId id="259" r:id="rId20"/>
    <p:sldId id="257" r:id="rId21"/>
    <p:sldId id="258" r:id="rId22"/>
    <p:sldId id="26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32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schools.com/html/html_xhtml.as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mpressivewebs.com/difference-block-inline-cs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schools.com/cssref/pr_class_display.as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tmlgoodies.com/tutorials/html_401/html4-ref/article.php/3460291/Deprecated-Tags-in-HTML-40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pixlr.com/editor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WDV 101 </a:t>
            </a:r>
            <a:r>
              <a:rPr lang="en-US" b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pPr algn="ctr"/>
            <a:r>
              <a:rPr lang="en-US" dirty="0" smtClean="0"/>
              <a:t>Review for exam 1    </a:t>
            </a:r>
          </a:p>
          <a:p>
            <a:pPr algn="ctr"/>
            <a:r>
              <a:rPr lang="en-US" dirty="0"/>
              <a:t> </a:t>
            </a:r>
            <a:r>
              <a:rPr lang="en-US" dirty="0" smtClean="0"/>
              <a:t>   Midterm Closed 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for </a:t>
            </a:r>
            <a:r>
              <a:rPr lang="en-US" dirty="0" smtClean="0"/>
              <a:t>Exam </a:t>
            </a:r>
            <a:r>
              <a:rPr lang="en-US" dirty="0"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Blackboard topic </a:t>
            </a:r>
            <a:r>
              <a:rPr lang="en-US" dirty="0"/>
              <a:t>Review for exam 1 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dirty="0" smtClean="0"/>
              <a:t>Sample Question</a:t>
            </a:r>
          </a:p>
          <a:p>
            <a:pPr lvl="2"/>
            <a:r>
              <a:rPr lang="en-US" dirty="0" smtClean="0"/>
              <a:t>Multiple </a:t>
            </a:r>
            <a:r>
              <a:rPr lang="en-US" dirty="0"/>
              <a:t>C</a:t>
            </a:r>
            <a:r>
              <a:rPr lang="en-US" dirty="0" smtClean="0"/>
              <a:t>hoice</a:t>
            </a:r>
          </a:p>
          <a:p>
            <a:pPr lvl="2"/>
            <a:r>
              <a:rPr lang="en-US" dirty="0" smtClean="0"/>
              <a:t>True / False</a:t>
            </a:r>
          </a:p>
          <a:p>
            <a:pPr lvl="2"/>
            <a:r>
              <a:rPr lang="en-US" dirty="0" smtClean="0"/>
              <a:t>Matching type</a:t>
            </a:r>
          </a:p>
          <a:p>
            <a:pPr lvl="2"/>
            <a:r>
              <a:rPr lang="en-US" dirty="0" smtClean="0"/>
              <a:t>Short answer</a:t>
            </a:r>
          </a:p>
          <a:p>
            <a:pPr lvl="2"/>
            <a:r>
              <a:rPr lang="en-US" dirty="0" smtClean="0"/>
              <a:t>Tutorial Outlines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7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XHTML is HTML written as XML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Most Important Differences from HTML</a:t>
            </a:r>
            <a:r>
              <a:rPr lang="en-US" b="1" dirty="0" smtClean="0"/>
              <a:t>:    64</a:t>
            </a:r>
          </a:p>
          <a:p>
            <a:pPr lvl="1"/>
            <a:r>
              <a:rPr lang="en-US" b="1" dirty="0"/>
              <a:t>Document Structure</a:t>
            </a:r>
          </a:p>
          <a:p>
            <a:pPr lvl="2"/>
            <a:r>
              <a:rPr lang="en-US" dirty="0"/>
              <a:t>XHTML DOCTYPE is </a:t>
            </a:r>
            <a:r>
              <a:rPr lang="en-US" b="1" dirty="0" smtClean="0"/>
              <a:t>mandatory (1)</a:t>
            </a:r>
            <a:endParaRPr lang="en-US" dirty="0"/>
          </a:p>
          <a:p>
            <a:pPr lvl="2"/>
            <a:r>
              <a:rPr lang="en-US" dirty="0"/>
              <a:t>The XML namespace attribute in &lt;html&gt; is </a:t>
            </a:r>
            <a:r>
              <a:rPr lang="en-US" b="1" dirty="0"/>
              <a:t>mandatory</a:t>
            </a:r>
            <a:endParaRPr lang="en-US" dirty="0"/>
          </a:p>
          <a:p>
            <a:pPr lvl="2"/>
            <a:r>
              <a:rPr lang="en-US" dirty="0"/>
              <a:t>&lt;html&gt;, &lt;head&gt;, &lt;title&gt;, and &lt;body&gt; is </a:t>
            </a:r>
            <a:r>
              <a:rPr lang="en-US" b="1" dirty="0" smtClean="0"/>
              <a:t>mandatory(2)</a:t>
            </a:r>
            <a:endParaRPr lang="en-US" dirty="0"/>
          </a:p>
          <a:p>
            <a:pPr lvl="1"/>
            <a:r>
              <a:rPr lang="en-US" b="1" dirty="0"/>
              <a:t>XHTML Elements</a:t>
            </a:r>
          </a:p>
          <a:p>
            <a:pPr lvl="2"/>
            <a:r>
              <a:rPr lang="en-US" dirty="0"/>
              <a:t>XHTML elements must be </a:t>
            </a:r>
            <a:r>
              <a:rPr lang="en-US" b="1" dirty="0"/>
              <a:t>properly </a:t>
            </a:r>
            <a:r>
              <a:rPr lang="en-US" b="1" dirty="0" smtClean="0"/>
              <a:t>nested(3)</a:t>
            </a:r>
            <a:endParaRPr lang="en-US" dirty="0"/>
          </a:p>
          <a:p>
            <a:pPr lvl="2"/>
            <a:r>
              <a:rPr lang="en-US" dirty="0"/>
              <a:t>XHTML elements must always be </a:t>
            </a:r>
            <a:r>
              <a:rPr lang="en-US" b="1" dirty="0" smtClean="0"/>
              <a:t>closed </a:t>
            </a:r>
            <a:r>
              <a:rPr lang="en-US" b="1" dirty="0" smtClean="0"/>
              <a:t>(4)</a:t>
            </a:r>
            <a:endParaRPr lang="en-US" dirty="0"/>
          </a:p>
          <a:p>
            <a:pPr lvl="2"/>
            <a:r>
              <a:rPr lang="en-US" dirty="0"/>
              <a:t>XHTML elements must be in </a:t>
            </a:r>
            <a:r>
              <a:rPr lang="en-US" b="1" dirty="0" smtClean="0"/>
              <a:t>lowercase </a:t>
            </a:r>
            <a:r>
              <a:rPr lang="en-US" b="1" dirty="0" smtClean="0"/>
              <a:t>(5)</a:t>
            </a:r>
            <a:endParaRPr lang="en-US" dirty="0"/>
          </a:p>
          <a:p>
            <a:pPr lvl="2"/>
            <a:r>
              <a:rPr lang="en-US" dirty="0"/>
              <a:t>XHTML documents must have </a:t>
            </a:r>
            <a:r>
              <a:rPr lang="en-US" b="1" dirty="0"/>
              <a:t>one root element</a:t>
            </a:r>
            <a:endParaRPr lang="en-US" dirty="0"/>
          </a:p>
          <a:p>
            <a:pPr lvl="1"/>
            <a:r>
              <a:rPr lang="en-US" b="1" dirty="0" smtClean="0"/>
              <a:t>XHTML Attributes</a:t>
            </a:r>
          </a:p>
          <a:p>
            <a:pPr lvl="2"/>
            <a:r>
              <a:rPr lang="en-US" dirty="0" smtClean="0"/>
              <a:t>Attribute names must be in </a:t>
            </a:r>
            <a:r>
              <a:rPr lang="en-US" b="1" dirty="0" smtClean="0"/>
              <a:t>lower </a:t>
            </a:r>
            <a:r>
              <a:rPr lang="en-US" b="1" dirty="0" smtClean="0"/>
              <a:t>case(6)</a:t>
            </a:r>
            <a:endParaRPr lang="en-US" dirty="0" smtClean="0"/>
          </a:p>
          <a:p>
            <a:pPr lvl="2"/>
            <a:r>
              <a:rPr lang="en-US" dirty="0" smtClean="0"/>
              <a:t>Attribute </a:t>
            </a:r>
            <a:r>
              <a:rPr lang="en-US" dirty="0"/>
              <a:t>values must be </a:t>
            </a:r>
            <a:r>
              <a:rPr lang="en-US" b="1" dirty="0" smtClean="0"/>
              <a:t>quoted(7)</a:t>
            </a:r>
            <a:endParaRPr lang="en-US" dirty="0"/>
          </a:p>
          <a:p>
            <a:pPr lvl="2"/>
            <a:r>
              <a:rPr lang="en-US" dirty="0" smtClean="0"/>
              <a:t>Attribute </a:t>
            </a:r>
            <a:r>
              <a:rPr lang="en-US" dirty="0"/>
              <a:t>minimization is </a:t>
            </a:r>
            <a:r>
              <a:rPr lang="en-US" b="1" dirty="0" smtClean="0"/>
              <a:t>forbidden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www.w3schools.com/html/html_xhtml.asp</a:t>
            </a:r>
            <a:r>
              <a:rPr lang="en-US" dirty="0" smtClean="0"/>
              <a:t> </a:t>
            </a:r>
            <a:endParaRPr lang="en-US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1956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vs. Inline 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82000" cy="4389120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http://www.impressivewebs.com/difference-block-inline-css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11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property - Display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http://www.w3schools.com/cssref/pr_class_display.asp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7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6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2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0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Deprecated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Deprecated means 					65</a:t>
            </a:r>
          </a:p>
          <a:p>
            <a:r>
              <a:rPr lang="en-US" dirty="0" smtClean="0"/>
              <a:t>What </a:t>
            </a:r>
            <a:r>
              <a:rPr lang="en-US" dirty="0"/>
              <a:t>did XHTML </a:t>
            </a:r>
            <a:r>
              <a:rPr lang="en-US" dirty="0" smtClean="0"/>
              <a:t>deprecate </a:t>
            </a:r>
            <a:r>
              <a:rPr lang="en-US" dirty="0"/>
              <a:t>in </a:t>
            </a:r>
            <a:r>
              <a:rPr lang="en-US" dirty="0" smtClean="0"/>
              <a:t>general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www.htmlgoodies.com/tutorials/html_401/html4-ref/article.php/3460291/Deprecated-Tags-in-HTML-40.htm</a:t>
            </a:r>
            <a:r>
              <a:rPr lang="en-US" dirty="0" smtClean="0"/>
              <a:t> </a:t>
            </a:r>
          </a:p>
          <a:p>
            <a:r>
              <a:rPr lang="en-US" dirty="0" smtClean="0"/>
              <a:t>Link from BB tutorial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90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Hyperlinks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66 What are the four main targets for hyperlinks on web pages?   Provide a simple example of each 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3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 Cascading Style </a:t>
            </a:r>
            <a:r>
              <a:rPr lang="en-US" dirty="0" err="1" smtClean="0"/>
              <a:t>Sheete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67 What is CSS and what is its primary purpose when making web pages?</a:t>
            </a:r>
          </a:p>
        </p:txBody>
      </p:sp>
    </p:spTree>
    <p:extLst>
      <p:ext uri="{BB962C8B-B14F-4D97-AF65-F5344CB8AC3E}">
        <p14:creationId xmlns:p14="http://schemas.microsoft.com/office/powerpoint/2010/main" val="427836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Ways </a:t>
            </a:r>
            <a:r>
              <a:rPr lang="en-US" dirty="0"/>
              <a:t>to </a:t>
            </a:r>
            <a:r>
              <a:rPr lang="en-US" dirty="0" smtClean="0"/>
              <a:t>Connect CSS </a:t>
            </a:r>
            <a:r>
              <a:rPr lang="en-US" dirty="0"/>
              <a:t>to </a:t>
            </a:r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68 List the three levels (ways to connect </a:t>
            </a:r>
            <a:r>
              <a:rPr lang="en-US" dirty="0" err="1"/>
              <a:t>css</a:t>
            </a:r>
            <a:r>
              <a:rPr lang="en-US" dirty="0"/>
              <a:t> to html} of CSS and generally discuss what they do and how they are applied in the HTML</a:t>
            </a:r>
          </a:p>
        </p:txBody>
      </p:sp>
    </p:spTree>
    <p:extLst>
      <p:ext uri="{BB962C8B-B14F-4D97-AF65-F5344CB8AC3E}">
        <p14:creationId xmlns:p14="http://schemas.microsoft.com/office/powerpoint/2010/main" val="230807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Big words on how CSS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69 What does inheritance mean within CSS?  </a:t>
            </a:r>
          </a:p>
          <a:p>
            <a:r>
              <a:rPr lang="en-US" dirty="0"/>
              <a:t>70 What does precedence mean within CSS? </a:t>
            </a:r>
            <a:endParaRPr lang="en-US" dirty="0" smtClean="0"/>
          </a:p>
          <a:p>
            <a:r>
              <a:rPr lang="en-US" dirty="0"/>
              <a:t>71What does </a:t>
            </a:r>
            <a:r>
              <a:rPr lang="en-US" u="sng" dirty="0"/>
              <a:t>specificity</a:t>
            </a:r>
            <a:r>
              <a:rPr lang="en-US" dirty="0"/>
              <a:t> mean within CSS?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32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format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72 What is the general format for a CSS style or rule</a:t>
            </a:r>
          </a:p>
          <a:p>
            <a:endParaRPr lang="en-US" dirty="0" smtClean="0"/>
          </a:p>
          <a:p>
            <a:r>
              <a:rPr lang="en-US" dirty="0" smtClean="0"/>
              <a:t>Self closing tag also know as an empty element &lt;</a:t>
            </a:r>
            <a:r>
              <a:rPr lang="en-US" dirty="0" err="1" smtClean="0"/>
              <a:t>br</a:t>
            </a:r>
            <a:r>
              <a:rPr lang="en-US" dirty="0" smtClean="0"/>
              <a:t> /&gt;</a:t>
            </a:r>
          </a:p>
          <a:p>
            <a:pPr lvl="1"/>
            <a:r>
              <a:rPr lang="en-US" dirty="0" smtClean="0"/>
              <a:t>/is not required but it is good idea to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5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 selectors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73What are CSS selectors and what do they in CSS?  Provide four examples of CSS selectors</a:t>
            </a:r>
          </a:p>
        </p:txBody>
      </p:sp>
    </p:spTree>
    <p:extLst>
      <p:ext uri="{BB962C8B-B14F-4D97-AF65-F5344CB8AC3E}">
        <p14:creationId xmlns:p14="http://schemas.microsoft.com/office/powerpoint/2010/main" val="321690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74 What is a pathname?</a:t>
            </a:r>
          </a:p>
          <a:p>
            <a:r>
              <a:rPr lang="en-US" dirty="0"/>
              <a:t>75What is the default pathname?  Provide an example of one.</a:t>
            </a:r>
          </a:p>
          <a:p>
            <a:r>
              <a:rPr lang="en-US" dirty="0"/>
              <a:t>76 What is a relative pathname?  Provide an example of 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08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62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indent="0">
              <a:buNone/>
            </a:pP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32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389120"/>
          </a:xfrm>
        </p:spPr>
        <p:txBody>
          <a:bodyPr/>
          <a:lstStyle/>
          <a:p>
            <a:r>
              <a:rPr lang="en-US" dirty="0" smtClean="0"/>
              <a:t>Case Sensitivity</a:t>
            </a:r>
          </a:p>
          <a:p>
            <a:r>
              <a:rPr lang="en-US" dirty="0" smtClean="0"/>
              <a:t>Different web browsers render the HTML content differently  depending on browser (I.E. Chrome, </a:t>
            </a:r>
            <a:r>
              <a:rPr lang="en-US" dirty="0" err="1" smtClean="0"/>
              <a:t>etc</a:t>
            </a:r>
            <a:r>
              <a:rPr lang="en-US" dirty="0" smtClean="0"/>
              <a:t>) and possibly  version.</a:t>
            </a:r>
          </a:p>
          <a:p>
            <a:r>
              <a:rPr lang="en-US" smtClean="0"/>
              <a:t>Proper nesting of tags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5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talked about inserting images</a:t>
            </a:r>
          </a:p>
          <a:p>
            <a:r>
              <a:rPr lang="en-US" dirty="0" smtClean="0"/>
              <a:t>Tag Attributes 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b="1" dirty="0" err="1" smtClean="0"/>
              <a:t>src</a:t>
            </a:r>
            <a:r>
              <a:rPr lang="en-US" b="1" dirty="0" smtClean="0"/>
              <a:t>=“ ” /&gt;</a:t>
            </a:r>
          </a:p>
          <a:p>
            <a:r>
              <a:rPr lang="en-US" dirty="0" smtClean="0"/>
              <a:t>Best practice </a:t>
            </a:r>
            <a:r>
              <a:rPr lang="en-US" dirty="0" smtClean="0"/>
              <a:t>is to </a:t>
            </a:r>
            <a:r>
              <a:rPr lang="en-US" dirty="0" smtClean="0"/>
              <a:t>size the image before uploading to reduce load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Ways to </a:t>
            </a:r>
            <a:r>
              <a:rPr lang="en-US" dirty="0"/>
              <a:t>M</a:t>
            </a:r>
            <a:r>
              <a:rPr lang="en-US" dirty="0" smtClean="0"/>
              <a:t>odify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http://pixlr.com/editor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Free and on Web</a:t>
            </a:r>
          </a:p>
          <a:p>
            <a:pPr lvl="1"/>
            <a:r>
              <a:rPr lang="en-US" dirty="0" smtClean="0"/>
              <a:t>Doesn’t require an install</a:t>
            </a:r>
          </a:p>
          <a:p>
            <a:r>
              <a:rPr lang="en-US" dirty="0" smtClean="0"/>
              <a:t>Adobe Photoshop or Fireworks</a:t>
            </a:r>
          </a:p>
          <a:p>
            <a:pPr lvl="1"/>
            <a:r>
              <a:rPr lang="en-US" dirty="0" smtClean="0"/>
              <a:t>If you already have the CS suite</a:t>
            </a:r>
          </a:p>
          <a:p>
            <a:pPr lvl="1"/>
            <a:r>
              <a:rPr lang="en-US" dirty="0" smtClean="0"/>
              <a:t>Otherwise costs money</a:t>
            </a:r>
          </a:p>
          <a:p>
            <a:r>
              <a:rPr lang="en-US" dirty="0" smtClean="0"/>
              <a:t>MS Paint has an option to re-size</a:t>
            </a:r>
          </a:p>
          <a:p>
            <a:pPr lvl="1"/>
            <a:r>
              <a:rPr lang="en-US" dirty="0" smtClean="0"/>
              <a:t>Free and already installed</a:t>
            </a:r>
          </a:p>
          <a:p>
            <a:r>
              <a:rPr lang="en-US" dirty="0" smtClean="0"/>
              <a:t>GIMP</a:t>
            </a:r>
          </a:p>
          <a:p>
            <a:pPr lvl="1"/>
            <a:r>
              <a:rPr lang="en-US" dirty="0" smtClean="0"/>
              <a:t>Free photo editor similar to </a:t>
            </a:r>
            <a:r>
              <a:rPr lang="en-US" dirty="0"/>
              <a:t>P</a:t>
            </a:r>
            <a:r>
              <a:rPr lang="en-US" dirty="0" smtClean="0"/>
              <a:t>hotoshop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84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Pathnames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Pathname Project </a:t>
            </a:r>
            <a:r>
              <a:rPr lang="en-US" smtClean="0"/>
              <a:t>on Blackboard</a:t>
            </a:r>
          </a:p>
          <a:p>
            <a:r>
              <a:rPr lang="en-US" dirty="0" smtClean="0"/>
              <a:t>Path</a:t>
            </a:r>
          </a:p>
          <a:p>
            <a:pPr lvl="1"/>
            <a:r>
              <a:rPr lang="en-US" dirty="0" smtClean="0"/>
              <a:t>Default</a:t>
            </a:r>
          </a:p>
          <a:p>
            <a:pPr lvl="1"/>
            <a:r>
              <a:rPr lang="en-US" dirty="0" smtClean="0"/>
              <a:t>Relative</a:t>
            </a:r>
          </a:p>
          <a:p>
            <a:pPr lvl="1"/>
            <a:r>
              <a:rPr lang="en-US" dirty="0" smtClean="0"/>
              <a:t>Absolute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5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11599</TotalTime>
  <Words>427</Words>
  <Application>Microsoft Office PowerPoint</Application>
  <PresentationFormat>On-screen Show (4:3)</PresentationFormat>
  <Paragraphs>84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WDV 101 Intro to Website Development</vt:lpstr>
      <vt:lpstr>Review for Exam 1</vt:lpstr>
      <vt:lpstr>XHTML is HTML written as XML</vt:lpstr>
      <vt:lpstr>Block vs. Inline CSS</vt:lpstr>
      <vt:lpstr>CSS property - Display </vt:lpstr>
      <vt:lpstr>PowerPoint Presentation</vt:lpstr>
      <vt:lpstr>PowerPoint Presentation</vt:lpstr>
      <vt:lpstr>PowerPoint Presentation</vt:lpstr>
      <vt:lpstr>Deprecated</vt:lpstr>
      <vt:lpstr>Hyperlinks Targets</vt:lpstr>
      <vt:lpstr>CSS  Cascading Style Sheete</vt:lpstr>
      <vt:lpstr>Ways to Connect CSS to HTML</vt:lpstr>
      <vt:lpstr>3 Big words on how CSS works</vt:lpstr>
      <vt:lpstr>CSS format Rule</vt:lpstr>
      <vt:lpstr>CSS selectors</vt:lpstr>
      <vt:lpstr>Pathnames</vt:lpstr>
      <vt:lpstr>PowerPoint Presentation</vt:lpstr>
      <vt:lpstr>PowerPoint Presentation</vt:lpstr>
      <vt:lpstr>Things to Remember</vt:lpstr>
      <vt:lpstr>Images Review</vt:lpstr>
      <vt:lpstr>A few Ways to Modify Images</vt:lpstr>
      <vt:lpstr>Pathnames Project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194</cp:revision>
  <dcterms:created xsi:type="dcterms:W3CDTF">2013-05-19T20:14:00Z</dcterms:created>
  <dcterms:modified xsi:type="dcterms:W3CDTF">2014-02-25T15:39:29Z</dcterms:modified>
</cp:coreProperties>
</file>