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1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79" r:id="rId26"/>
    <p:sldId id="280" r:id="rId27"/>
    <p:sldId id="281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WDV 101</a:t>
            </a:r>
            <a:r>
              <a:rPr lang="en-US" b="0" dirty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#9 – Creating 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#8 Review –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&lt;table&gt;&lt;caption&gt; &lt;</a:t>
            </a:r>
            <a:r>
              <a:rPr lang="en-US" dirty="0" err="1" smtClean="0"/>
              <a:t>tr</a:t>
            </a:r>
            <a:r>
              <a:rPr lang="en-US" dirty="0" smtClean="0"/>
              <a:t>&gt; &lt;</a:t>
            </a:r>
            <a:r>
              <a:rPr lang="en-US" dirty="0" err="1" smtClean="0"/>
              <a:t>th</a:t>
            </a:r>
            <a:r>
              <a:rPr lang="en-US" dirty="0" smtClean="0"/>
              <a:t>&gt; &lt;td&gt; </a:t>
            </a:r>
          </a:p>
          <a:p>
            <a:r>
              <a:rPr lang="en-US" dirty="0" smtClean="0"/>
              <a:t>Borders (table, gridlines), </a:t>
            </a:r>
            <a:r>
              <a:rPr lang="en-US" dirty="0"/>
              <a:t>Border-collapse</a:t>
            </a:r>
            <a:r>
              <a:rPr lang="en-US" dirty="0" smtClean="0"/>
              <a:t>: collapse;</a:t>
            </a:r>
          </a:p>
          <a:p>
            <a:r>
              <a:rPr lang="en-US" dirty="0"/>
              <a:t>empty-cells: show</a:t>
            </a:r>
            <a:r>
              <a:rPr lang="en-US" dirty="0" smtClean="0"/>
              <a:t>; and &amp;</a:t>
            </a:r>
            <a:r>
              <a:rPr lang="en-US" dirty="0" err="1" smtClean="0"/>
              <a:t>nbsp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 err="1"/>
              <a:t>r</a:t>
            </a:r>
            <a:r>
              <a:rPr lang="en-US" dirty="0" err="1" smtClean="0"/>
              <a:t>owspan</a:t>
            </a:r>
            <a:r>
              <a:rPr lang="en-US" dirty="0" smtClean="0"/>
              <a:t>, </a:t>
            </a:r>
            <a:r>
              <a:rPr lang="en-US" dirty="0" err="1" smtClean="0"/>
              <a:t>colspan</a:t>
            </a:r>
            <a:endParaRPr lang="en-US" dirty="0" smtClean="0"/>
          </a:p>
          <a:p>
            <a:r>
              <a:rPr lang="en-US" dirty="0" smtClean="0"/>
              <a:t>Alternating rows (.stripe)</a:t>
            </a:r>
          </a:p>
          <a:p>
            <a:r>
              <a:rPr lang="en-US" dirty="0" err="1" smtClean="0"/>
              <a:t>tr:hover</a:t>
            </a:r>
            <a:endParaRPr lang="en-US" dirty="0" smtClean="0"/>
          </a:p>
          <a:p>
            <a:r>
              <a:rPr lang="en-US" dirty="0" smtClean="0"/>
              <a:t>&lt;</a:t>
            </a:r>
            <a:r>
              <a:rPr lang="en-US" dirty="0" err="1" smtClean="0"/>
              <a:t>colgroup</a:t>
            </a:r>
            <a:r>
              <a:rPr lang="en-US" dirty="0" smtClean="0"/>
              <a:t>&gt; &lt;col /&gt;</a:t>
            </a:r>
          </a:p>
          <a:p>
            <a:r>
              <a:rPr lang="en-US" dirty="0" smtClean="0"/>
              <a:t>Tables in Dreamweaver </a:t>
            </a:r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</a:t>
            </a:r>
            <a:r>
              <a:rPr lang="en-US" dirty="0" smtClean="0"/>
              <a:t> – a collection of HTML elements used to gather data</a:t>
            </a:r>
          </a:p>
          <a:p>
            <a:r>
              <a:rPr lang="en-US" dirty="0" smtClean="0"/>
              <a:t>User enters data and submit button is pressed and data is sent to a</a:t>
            </a:r>
            <a:r>
              <a:rPr lang="en-US" b="1" dirty="0" smtClean="0"/>
              <a:t> Form Handler</a:t>
            </a:r>
            <a:r>
              <a:rPr lang="en-US" dirty="0" smtClean="0"/>
              <a:t>. This could be a </a:t>
            </a:r>
            <a:r>
              <a:rPr lang="en-US" b="1" dirty="0" smtClean="0"/>
              <a:t>script</a:t>
            </a:r>
            <a:r>
              <a:rPr lang="en-US" dirty="0" smtClean="0"/>
              <a:t> or could be sent to a </a:t>
            </a:r>
            <a:r>
              <a:rPr lang="en-US" b="1" dirty="0" smtClean="0"/>
              <a:t>database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&lt;form&gt;</a:t>
            </a:r>
            <a:r>
              <a:rPr lang="en-US" dirty="0" smtClean="0"/>
              <a:t> element is the container for all elements of the form</a:t>
            </a:r>
          </a:p>
          <a:p>
            <a:r>
              <a:rPr lang="en-US" dirty="0" smtClean="0"/>
              <a:t>Use HTML code to create the </a:t>
            </a:r>
            <a:r>
              <a:rPr lang="en-US" b="1" dirty="0" smtClean="0"/>
              <a:t>Form Controls </a:t>
            </a:r>
            <a:endParaRPr lang="en-US" b="1" dirty="0" smtClean="0"/>
          </a:p>
          <a:p>
            <a:pPr lvl="1"/>
            <a:r>
              <a:rPr lang="en-US" b="1" dirty="0" smtClean="0"/>
              <a:t>&lt;</a:t>
            </a:r>
            <a:r>
              <a:rPr lang="en-US" b="1" dirty="0" err="1" smtClean="0"/>
              <a:t>fieldset</a:t>
            </a:r>
            <a:r>
              <a:rPr lang="en-US" b="1" dirty="0" smtClean="0"/>
              <a:t>&gt;&lt;/</a:t>
            </a:r>
            <a:r>
              <a:rPr lang="en-US" b="1" dirty="0" err="1" smtClean="0"/>
              <a:t>fieldset</a:t>
            </a:r>
            <a:r>
              <a:rPr lang="en-US" b="1" dirty="0" smtClean="0"/>
              <a:t>&gt;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8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the following code</a:t>
            </a:r>
          </a:p>
          <a:p>
            <a:pPr marL="0" indent="0">
              <a:buNone/>
            </a:pPr>
            <a:r>
              <a:rPr lang="en-US" dirty="0" smtClean="0"/>
              <a:t>&lt;form id=“</a:t>
            </a:r>
            <a:r>
              <a:rPr lang="en-US" dirty="0" err="1" smtClean="0"/>
              <a:t>idvalue</a:t>
            </a:r>
            <a:r>
              <a:rPr lang="en-US" dirty="0" smtClean="0"/>
              <a:t>” method= “</a:t>
            </a:r>
            <a:r>
              <a:rPr lang="en-US" dirty="0" err="1" smtClean="0"/>
              <a:t>methodtype</a:t>
            </a:r>
            <a:r>
              <a:rPr lang="en-US" dirty="0" smtClean="0"/>
              <a:t>” action =“</a:t>
            </a:r>
            <a:r>
              <a:rPr lang="en-US" dirty="0" err="1" smtClean="0"/>
              <a:t>script_url</a:t>
            </a:r>
            <a:r>
              <a:rPr lang="en-US" dirty="0" smtClean="0"/>
              <a:t>”&gt;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&lt;!-– Inputs --&gt;</a:t>
            </a:r>
          </a:p>
          <a:p>
            <a:pPr marL="0" indent="0">
              <a:buNone/>
            </a:pPr>
            <a:r>
              <a:rPr lang="en-US" dirty="0" smtClean="0"/>
              <a:t>&lt;/form&gt;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&lt;form id</a:t>
            </a:r>
            <a:r>
              <a:rPr lang="en-US" dirty="0" smtClean="0"/>
              <a:t>=“form1” </a:t>
            </a:r>
            <a:r>
              <a:rPr lang="en-US" dirty="0"/>
              <a:t>method= </a:t>
            </a:r>
            <a:r>
              <a:rPr lang="en-US" dirty="0" smtClean="0"/>
              <a:t>“post” </a:t>
            </a:r>
            <a:r>
              <a:rPr lang="en-US" dirty="0"/>
              <a:t>action </a:t>
            </a:r>
            <a:r>
              <a:rPr lang="en-US" dirty="0" smtClean="0"/>
              <a:t>=“tutorial9_form_handler.php”&gt;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&lt;!-– </a:t>
            </a:r>
            <a:r>
              <a:rPr lang="en-US" dirty="0"/>
              <a:t>Inputs --&gt;</a:t>
            </a:r>
          </a:p>
          <a:p>
            <a:pPr marL="0" indent="0">
              <a:buNone/>
            </a:pPr>
            <a:r>
              <a:rPr lang="en-US" dirty="0"/>
              <a:t>&lt;/form&gt;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771" y="228600"/>
            <a:ext cx="8229600" cy="1143000"/>
          </a:xfrm>
        </p:spPr>
        <p:txBody>
          <a:bodyPr/>
          <a:lstStyle/>
          <a:p>
            <a:r>
              <a:rPr lang="en-US" dirty="0" smtClean="0"/>
              <a:t>Adding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Inputs (</a:t>
            </a:r>
            <a:r>
              <a:rPr lang="en-US" b="1" dirty="0" smtClean="0"/>
              <a:t>&lt;input&gt;</a:t>
            </a:r>
            <a:r>
              <a:rPr lang="en-US" dirty="0" smtClean="0"/>
              <a:t>) are the fields or elements that the form uses to enter data</a:t>
            </a:r>
          </a:p>
          <a:p>
            <a:r>
              <a:rPr lang="en-US" dirty="0" smtClean="0"/>
              <a:t>For example:</a:t>
            </a:r>
          </a:p>
          <a:p>
            <a:pPr marL="0" indent="0">
              <a:buNone/>
            </a:pPr>
            <a:r>
              <a:rPr lang="en-US" dirty="0" smtClean="0"/>
              <a:t>&lt; input type=“</a:t>
            </a:r>
            <a:r>
              <a:rPr lang="en-US" dirty="0" err="1" smtClean="0"/>
              <a:t>texttype</a:t>
            </a:r>
            <a:r>
              <a:rPr lang="en-US" dirty="0" smtClean="0"/>
              <a:t>” name=“name” id=“id” value=“</a:t>
            </a:r>
            <a:r>
              <a:rPr lang="en-US" dirty="0" err="1" smtClean="0"/>
              <a:t>initialvalue</a:t>
            </a:r>
            <a:r>
              <a:rPr lang="en-US" dirty="0" smtClean="0"/>
              <a:t>” size=“</a:t>
            </a:r>
            <a:r>
              <a:rPr lang="en-US" dirty="0" err="1" smtClean="0"/>
              <a:t>sizevalue</a:t>
            </a:r>
            <a:r>
              <a:rPr lang="en-US" dirty="0" smtClean="0"/>
              <a:t>” </a:t>
            </a:r>
            <a:r>
              <a:rPr lang="en-US" dirty="0" err="1" smtClean="0"/>
              <a:t>maxlength</a:t>
            </a:r>
            <a:r>
              <a:rPr lang="en-US" dirty="0" smtClean="0"/>
              <a:t>=“</a:t>
            </a:r>
            <a:r>
              <a:rPr lang="en-US" dirty="0" err="1" smtClean="0"/>
              <a:t>maxvalue</a:t>
            </a:r>
            <a:r>
              <a:rPr lang="en-US" dirty="0" smtClean="0"/>
              <a:t> /&gt;</a:t>
            </a:r>
          </a:p>
          <a:p>
            <a:r>
              <a:rPr lang="en-US" dirty="0" smtClean="0"/>
              <a:t>Text type can be </a:t>
            </a:r>
            <a:r>
              <a:rPr lang="en-US" b="1" dirty="0" smtClean="0"/>
              <a:t>text</a:t>
            </a:r>
            <a:r>
              <a:rPr lang="en-US" dirty="0" smtClean="0"/>
              <a:t>, </a:t>
            </a:r>
            <a:r>
              <a:rPr lang="en-US" b="1" dirty="0" smtClean="0"/>
              <a:t>password</a:t>
            </a:r>
            <a:r>
              <a:rPr lang="en-US" dirty="0" smtClean="0"/>
              <a:t>, </a:t>
            </a:r>
            <a:r>
              <a:rPr lang="en-US" b="1" dirty="0" smtClean="0"/>
              <a:t>email</a:t>
            </a:r>
            <a:r>
              <a:rPr lang="en-US" dirty="0" smtClean="0"/>
              <a:t>, or another valid value</a:t>
            </a:r>
          </a:p>
          <a:p>
            <a:r>
              <a:rPr lang="en-US" dirty="0" smtClean="0"/>
              <a:t>Size is the width and </a:t>
            </a:r>
            <a:r>
              <a:rPr lang="en-US" dirty="0" err="1" smtClean="0"/>
              <a:t>maxlength</a:t>
            </a:r>
            <a:r>
              <a:rPr lang="en-US" dirty="0" smtClean="0"/>
              <a:t> is the max number of characters that can be entered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771" y="228600"/>
            <a:ext cx="8229600" cy="1143000"/>
          </a:xfrm>
        </p:spPr>
        <p:txBody>
          <a:bodyPr/>
          <a:lstStyle/>
          <a:p>
            <a:r>
              <a:rPr lang="en-US" dirty="0" smtClean="0"/>
              <a:t>Adding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For example (continued):</a:t>
            </a:r>
          </a:p>
          <a:p>
            <a:pPr marL="0" indent="0">
              <a:buNone/>
            </a:pPr>
            <a:r>
              <a:rPr lang="en-US" dirty="0" smtClean="0"/>
              <a:t>&lt; input type=“</a:t>
            </a:r>
            <a:r>
              <a:rPr lang="en-US" dirty="0" err="1" smtClean="0"/>
              <a:t>texttype</a:t>
            </a:r>
            <a:r>
              <a:rPr lang="en-US" dirty="0" smtClean="0"/>
              <a:t>” name=“name” id=“id” value=“</a:t>
            </a:r>
            <a:r>
              <a:rPr lang="en-US" dirty="0" err="1" smtClean="0"/>
              <a:t>initialvalue</a:t>
            </a:r>
            <a:r>
              <a:rPr lang="en-US" dirty="0" smtClean="0"/>
              <a:t>” size=“</a:t>
            </a:r>
            <a:r>
              <a:rPr lang="en-US" dirty="0" err="1" smtClean="0"/>
              <a:t>sizevalue</a:t>
            </a:r>
            <a:r>
              <a:rPr lang="en-US" dirty="0" smtClean="0"/>
              <a:t>” </a:t>
            </a:r>
            <a:r>
              <a:rPr lang="en-US" dirty="0" err="1" smtClean="0"/>
              <a:t>maxlength</a:t>
            </a:r>
            <a:r>
              <a:rPr lang="en-US" dirty="0" smtClean="0"/>
              <a:t>=“</a:t>
            </a:r>
            <a:r>
              <a:rPr lang="en-US" dirty="0" err="1" smtClean="0"/>
              <a:t>maxvalue</a:t>
            </a:r>
            <a:r>
              <a:rPr lang="en-US" dirty="0" smtClean="0"/>
              <a:t> /&gt;</a:t>
            </a:r>
          </a:p>
          <a:p>
            <a:r>
              <a:rPr lang="en-US" dirty="0" smtClean="0"/>
              <a:t>Input uses both name and id attributes. It is best practice use both and make them the same name.</a:t>
            </a:r>
          </a:p>
          <a:p>
            <a:r>
              <a:rPr lang="en-US" dirty="0" smtClean="0"/>
              <a:t>If they are tied to a database they should have the same name as the database field</a:t>
            </a:r>
          </a:p>
          <a:p>
            <a:r>
              <a:rPr lang="en-US" dirty="0" smtClean="0"/>
              <a:t>Also remember case sensitivity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771" y="228600"/>
            <a:ext cx="8229600" cy="1143000"/>
          </a:xfrm>
        </p:spPr>
        <p:txBody>
          <a:bodyPr/>
          <a:lstStyle/>
          <a:p>
            <a:r>
              <a:rPr lang="en-US" dirty="0" err="1" smtClean="0"/>
              <a:t>Fieldset</a:t>
            </a:r>
            <a:r>
              <a:rPr lang="en-US" dirty="0" smtClean="0"/>
              <a:t> and Legend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To organize the form elements can use </a:t>
            </a:r>
            <a:r>
              <a:rPr lang="en-US" b="1" dirty="0" smtClean="0"/>
              <a:t>&lt;</a:t>
            </a:r>
            <a:r>
              <a:rPr lang="en-US" b="1" dirty="0" err="1" smtClean="0"/>
              <a:t>fieldset</a:t>
            </a:r>
            <a:r>
              <a:rPr lang="en-US" b="1" dirty="0" smtClean="0"/>
              <a:t>&gt; </a:t>
            </a:r>
            <a:r>
              <a:rPr lang="en-US" dirty="0" smtClean="0"/>
              <a:t>and </a:t>
            </a:r>
            <a:r>
              <a:rPr lang="en-US" b="1" dirty="0" smtClean="0"/>
              <a:t>&lt;</a:t>
            </a:r>
            <a:r>
              <a:rPr lang="en-US" b="1" dirty="0" err="1" smtClean="0"/>
              <a:t>ledgend</a:t>
            </a:r>
            <a:r>
              <a:rPr lang="en-US" b="1" dirty="0" smtClean="0"/>
              <a:t>&gt; </a:t>
            </a:r>
            <a:r>
              <a:rPr lang="en-US" dirty="0" smtClean="0"/>
              <a:t>elements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fieldset</a:t>
            </a:r>
            <a:r>
              <a:rPr lang="en-US" dirty="0" smtClean="0"/>
              <a:t>&gt; &lt;legend&gt; </a:t>
            </a:r>
            <a:r>
              <a:rPr lang="en-US" dirty="0" err="1" smtClean="0"/>
              <a:t>legendtext</a:t>
            </a:r>
            <a:r>
              <a:rPr lang="en-US" dirty="0" smtClean="0"/>
              <a:t> &lt;/legend&gt;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&lt;!-- form elements --&gt;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fieldset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8949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&lt;form id=“form1” method=“post” action =“tutorial9_form_handler.php”&gt;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fieldset</a:t>
            </a:r>
            <a:r>
              <a:rPr lang="en-US" dirty="0"/>
              <a:t>&gt; &lt;legend&gt; My Form &lt;/legend&gt;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/>
              <a:t>input type="</a:t>
            </a:r>
            <a:r>
              <a:rPr lang="en-US" dirty="0" smtClean="0"/>
              <a:t>text" </a:t>
            </a:r>
            <a:r>
              <a:rPr lang="en-US" dirty="0"/>
              <a:t>name="</a:t>
            </a:r>
            <a:r>
              <a:rPr lang="en-US" dirty="0" err="1"/>
              <a:t>FirstName</a:t>
            </a:r>
            <a:r>
              <a:rPr lang="en-US" dirty="0"/>
              <a:t>" id="</a:t>
            </a:r>
            <a:r>
              <a:rPr lang="en-US" dirty="0" err="1"/>
              <a:t>FirstName</a:t>
            </a:r>
            <a:r>
              <a:rPr lang="en-US" dirty="0"/>
              <a:t>" value="" size="32" </a:t>
            </a:r>
            <a:r>
              <a:rPr lang="en-US" dirty="0" err="1"/>
              <a:t>maxlength</a:t>
            </a:r>
            <a:r>
              <a:rPr lang="en-US" dirty="0"/>
              <a:t>="32" /&gt;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fieldset</a:t>
            </a:r>
            <a:r>
              <a:rPr lang="en-US" dirty="0"/>
              <a:t>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377021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label element </a:t>
            </a:r>
            <a:r>
              <a:rPr lang="en-US" b="1" dirty="0" smtClean="0"/>
              <a:t>&lt;label&gt;</a:t>
            </a:r>
            <a:r>
              <a:rPr lang="en-US" dirty="0" smtClean="0"/>
              <a:t> is used as a prompt to determine the type of data a control collects</a:t>
            </a:r>
          </a:p>
          <a:p>
            <a:r>
              <a:rPr lang="en-US" dirty="0" smtClean="0"/>
              <a:t>Uses </a:t>
            </a:r>
            <a:r>
              <a:rPr lang="en-US" b="1" dirty="0" smtClean="0"/>
              <a:t>for</a:t>
            </a:r>
            <a:r>
              <a:rPr lang="en-US" dirty="0" smtClean="0"/>
              <a:t> attribute which ties the label to a field based on the id</a:t>
            </a:r>
          </a:p>
          <a:p>
            <a:r>
              <a:rPr lang="en-US" dirty="0" smtClean="0"/>
              <a:t>Usually placed before or after the field to put the prompt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&lt;label for=“</a:t>
            </a:r>
            <a:r>
              <a:rPr lang="en-US" dirty="0" err="1"/>
              <a:t>FirstName</a:t>
            </a:r>
            <a:r>
              <a:rPr lang="en-US" dirty="0"/>
              <a:t>”&gt; Enter your First Name &lt;/label&gt;</a:t>
            </a:r>
          </a:p>
        </p:txBody>
      </p:sp>
    </p:spTree>
    <p:extLst>
      <p:ext uri="{BB962C8B-B14F-4D97-AF65-F5344CB8AC3E}">
        <p14:creationId xmlns:p14="http://schemas.microsoft.com/office/powerpoint/2010/main" val="1610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Password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Password fields have the text displayed as stars or bullets to hide the text being entered</a:t>
            </a:r>
          </a:p>
          <a:p>
            <a:r>
              <a:rPr lang="en-US" dirty="0" smtClean="0"/>
              <a:t>Change the </a:t>
            </a:r>
            <a:r>
              <a:rPr lang="en-US" b="1" dirty="0" smtClean="0"/>
              <a:t>type</a:t>
            </a:r>
            <a:r>
              <a:rPr lang="en-US" dirty="0" smtClean="0"/>
              <a:t> to </a:t>
            </a:r>
            <a:r>
              <a:rPr lang="en-US" b="1" dirty="0" smtClean="0"/>
              <a:t>password</a:t>
            </a:r>
          </a:p>
          <a:p>
            <a:r>
              <a:rPr lang="en-US" dirty="0" smtClean="0"/>
              <a:t>For example:</a:t>
            </a:r>
          </a:p>
          <a:p>
            <a:pPr marL="0" indent="0">
              <a:buNone/>
            </a:pPr>
            <a:r>
              <a:rPr lang="en-US" dirty="0"/>
              <a:t>&lt;label for</a:t>
            </a:r>
            <a:r>
              <a:rPr lang="en-US" dirty="0" smtClean="0"/>
              <a:t>=“password”&gt; </a:t>
            </a:r>
            <a:r>
              <a:rPr lang="en-US" dirty="0"/>
              <a:t>Enter your Password &lt;/label&gt;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input type="password" name="</a:t>
            </a:r>
            <a:r>
              <a:rPr lang="en-US" dirty="0" smtClean="0"/>
              <a:t>password“ id</a:t>
            </a:r>
            <a:r>
              <a:rPr lang="en-US" dirty="0"/>
              <a:t>="password" /&gt;	</a:t>
            </a:r>
          </a:p>
        </p:txBody>
      </p:sp>
    </p:spTree>
    <p:extLst>
      <p:ext uri="{BB962C8B-B14F-4D97-AF65-F5344CB8AC3E}">
        <p14:creationId xmlns:p14="http://schemas.microsoft.com/office/powerpoint/2010/main" val="303953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an Email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type for an input field is email</a:t>
            </a:r>
          </a:p>
          <a:p>
            <a:r>
              <a:rPr lang="en-US" dirty="0" smtClean="0"/>
              <a:t>This has simple email validation added in it</a:t>
            </a:r>
          </a:p>
          <a:p>
            <a:r>
              <a:rPr lang="en-US" dirty="0" smtClean="0"/>
              <a:t>For example:</a:t>
            </a:r>
          </a:p>
          <a:p>
            <a:pPr marL="0" indent="0">
              <a:buNone/>
            </a:pPr>
            <a:r>
              <a:rPr lang="en-US" dirty="0"/>
              <a:t>&lt;label for</a:t>
            </a:r>
            <a:r>
              <a:rPr lang="en-US" dirty="0" smtClean="0"/>
              <a:t>=“email”&gt; </a:t>
            </a:r>
            <a:r>
              <a:rPr lang="en-US" dirty="0"/>
              <a:t>Enter your email &lt;/label&gt;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input type="email" name="email" id="email" size="45" /&gt;</a:t>
            </a:r>
          </a:p>
        </p:txBody>
      </p:sp>
    </p:spTree>
    <p:extLst>
      <p:ext uri="{BB962C8B-B14F-4D97-AF65-F5344CB8AC3E}">
        <p14:creationId xmlns:p14="http://schemas.microsoft.com/office/powerpoint/2010/main" val="182655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display block in CSS to stack up fields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input {</a:t>
            </a:r>
          </a:p>
          <a:p>
            <a:pPr marL="0" indent="0">
              <a:buNone/>
            </a:pPr>
            <a:r>
              <a:rPr lang="en-US" dirty="0"/>
              <a:t>		display: block;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07759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5486400" cy="5105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 form with a 3 inputs and 3 labels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Name  (type=“</a:t>
            </a:r>
            <a:r>
              <a:rPr lang="en-US" dirty="0" err="1" smtClean="0"/>
              <a:t>texttype</a:t>
            </a:r>
            <a:r>
              <a:rPr lang="en-US" dirty="0" smtClean="0"/>
              <a:t>”)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Password (type=“password”)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Email (type=“email”)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 </a:t>
            </a:r>
            <a:r>
              <a:rPr lang="en-US" dirty="0" err="1" smtClean="0"/>
              <a:t>fieldset</a:t>
            </a:r>
            <a:r>
              <a:rPr lang="en-US" dirty="0" smtClean="0"/>
              <a:t> to hold all your form elements and give the </a:t>
            </a:r>
            <a:r>
              <a:rPr lang="en-US" dirty="0" err="1" smtClean="0"/>
              <a:t>fieldset</a:t>
            </a:r>
            <a:r>
              <a:rPr lang="en-US" dirty="0" smtClean="0"/>
              <a:t> a legend of “My First Form”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an embedded CSS for input to set the </a:t>
            </a:r>
            <a:r>
              <a:rPr lang="en-US" dirty="0" err="1" smtClean="0"/>
              <a:t>display:block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334788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34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CSS to style Form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17320"/>
          </a:xfrm>
        </p:spPr>
        <p:txBody>
          <a:bodyPr/>
          <a:lstStyle/>
          <a:p>
            <a:r>
              <a:rPr lang="en-US" dirty="0" smtClean="0"/>
              <a:t>We talked about display block</a:t>
            </a:r>
          </a:p>
          <a:p>
            <a:r>
              <a:rPr lang="en-US" dirty="0" smtClean="0"/>
              <a:t>All of the CSS we have talked about will work with the form elements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352800"/>
            <a:ext cx="327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</a:t>
            </a:r>
            <a:r>
              <a:rPr lang="en-US" dirty="0"/>
              <a:t>{</a:t>
            </a:r>
          </a:p>
          <a:p>
            <a:r>
              <a:rPr lang="en-US" dirty="0"/>
              <a:t>	</a:t>
            </a:r>
            <a:r>
              <a:rPr lang="en-US" dirty="0" smtClean="0"/>
              <a:t>display</a:t>
            </a:r>
            <a:r>
              <a:rPr lang="en-US" dirty="0"/>
              <a:t>: block;		</a:t>
            </a:r>
          </a:p>
          <a:p>
            <a:r>
              <a:rPr lang="en-US" dirty="0" smtClean="0"/>
              <a:t>}</a:t>
            </a:r>
            <a:endParaRPr lang="en-US" dirty="0"/>
          </a:p>
          <a:p>
            <a:r>
              <a:rPr lang="en-US" dirty="0" smtClean="0"/>
              <a:t>label </a:t>
            </a:r>
            <a:r>
              <a:rPr lang="en-US" dirty="0"/>
              <a:t>{</a:t>
            </a:r>
          </a:p>
          <a:p>
            <a:r>
              <a:rPr lang="en-US" dirty="0"/>
              <a:t>	</a:t>
            </a:r>
            <a:r>
              <a:rPr lang="en-US" dirty="0" smtClean="0"/>
              <a:t>float</a:t>
            </a:r>
            <a:r>
              <a:rPr lang="en-US" dirty="0"/>
              <a:t>: left;</a:t>
            </a:r>
          </a:p>
          <a:p>
            <a:r>
              <a:rPr lang="en-US" dirty="0"/>
              <a:t>	</a:t>
            </a:r>
            <a:r>
              <a:rPr lang="en-US" dirty="0" smtClean="0"/>
              <a:t>padding-right</a:t>
            </a:r>
            <a:r>
              <a:rPr lang="en-US" dirty="0"/>
              <a:t>: 15px;</a:t>
            </a:r>
          </a:p>
          <a:p>
            <a:r>
              <a:rPr lang="en-US" dirty="0"/>
              <a:t>	</a:t>
            </a:r>
            <a:r>
              <a:rPr lang="en-US" dirty="0" err="1" smtClean="0"/>
              <a:t>text-align:right</a:t>
            </a:r>
            <a:r>
              <a:rPr lang="en-US" dirty="0"/>
              <a:t>;</a:t>
            </a:r>
          </a:p>
          <a:p>
            <a:r>
              <a:rPr lang="en-US" dirty="0" smtClean="0"/>
              <a:t>}</a:t>
            </a:r>
            <a:endParaRPr lang="en-US" dirty="0"/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3200400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fieldset</a:t>
            </a:r>
            <a:r>
              <a:rPr lang="en-US" dirty="0"/>
              <a:t> {</a:t>
            </a:r>
          </a:p>
          <a:p>
            <a:r>
              <a:rPr lang="en-US" dirty="0"/>
              <a:t>	</a:t>
            </a:r>
            <a:r>
              <a:rPr lang="en-US" dirty="0" smtClean="0"/>
              <a:t>display</a:t>
            </a:r>
            <a:r>
              <a:rPr lang="en-US" dirty="0"/>
              <a:t>: block;</a:t>
            </a:r>
          </a:p>
          <a:p>
            <a:r>
              <a:rPr lang="en-US" dirty="0"/>
              <a:t>	</a:t>
            </a:r>
            <a:r>
              <a:rPr lang="en-US" dirty="0" smtClean="0"/>
              <a:t>background-color</a:t>
            </a:r>
            <a:r>
              <a:rPr lang="en-US" dirty="0"/>
              <a:t>: #befca7;		</a:t>
            </a:r>
          </a:p>
          <a:p>
            <a:r>
              <a:rPr lang="en-US" dirty="0"/>
              <a:t>	}</a:t>
            </a:r>
          </a:p>
          <a:p>
            <a:r>
              <a:rPr lang="en-US" dirty="0" smtClean="0"/>
              <a:t>legend</a:t>
            </a:r>
            <a:r>
              <a:rPr lang="en-US" dirty="0"/>
              <a:t>{</a:t>
            </a:r>
          </a:p>
          <a:p>
            <a:r>
              <a:rPr lang="en-US" dirty="0"/>
              <a:t>	</a:t>
            </a:r>
            <a:r>
              <a:rPr lang="en-US" dirty="0" smtClean="0"/>
              <a:t>color</a:t>
            </a:r>
            <a:r>
              <a:rPr lang="en-US" dirty="0"/>
              <a:t>: red;</a:t>
            </a:r>
          </a:p>
          <a:p>
            <a:r>
              <a:rPr lang="en-US" dirty="0"/>
              <a:t>	</a:t>
            </a:r>
            <a:r>
              <a:rPr lang="en-US" dirty="0" smtClean="0"/>
              <a:t>font-size</a:t>
            </a:r>
            <a:r>
              <a:rPr lang="en-US" dirty="0"/>
              <a:t>: 1.9em;</a:t>
            </a:r>
          </a:p>
          <a:p>
            <a:r>
              <a:rPr lang="en-US" dirty="0" smtClean="0"/>
              <a:t>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73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Values and Place 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the value attribute to give an initial value </a:t>
            </a:r>
          </a:p>
          <a:p>
            <a:pPr marL="0" indent="0">
              <a:buNone/>
            </a:pPr>
            <a:r>
              <a:rPr lang="en-US" dirty="0" smtClean="0"/>
              <a:t>&lt;input … value=“value” /&gt;</a:t>
            </a:r>
          </a:p>
          <a:p>
            <a:r>
              <a:rPr lang="en-US" dirty="0" smtClean="0"/>
              <a:t>Placeholder attribute was added with HTML5</a:t>
            </a:r>
          </a:p>
          <a:p>
            <a:pPr lvl="1"/>
            <a:r>
              <a:rPr lang="en-US" dirty="0" smtClean="0"/>
              <a:t>Not all browsers support it so make sure it’s not critical to user understanding</a:t>
            </a:r>
          </a:p>
          <a:p>
            <a:pPr marL="0" indent="0">
              <a:buNone/>
            </a:pPr>
            <a:r>
              <a:rPr lang="en-US" dirty="0" smtClean="0"/>
              <a:t>&lt;input … placeholder=“</a:t>
            </a:r>
            <a:r>
              <a:rPr lang="en-US" dirty="0" err="1" smtClean="0"/>
              <a:t>placehoder</a:t>
            </a:r>
            <a:r>
              <a:rPr lang="en-US" dirty="0" smtClean="0"/>
              <a:t> text” /&gt;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90143"/>
            <a:ext cx="471558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9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Buttons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Radio Buttons give multiple options but only one choice is allowed to be picked</a:t>
            </a:r>
          </a:p>
          <a:p>
            <a:r>
              <a:rPr lang="en-US" dirty="0" smtClean="0"/>
              <a:t>Input type=“</a:t>
            </a:r>
            <a:r>
              <a:rPr lang="en-US" b="1" dirty="0" smtClean="0"/>
              <a:t>radio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Use </a:t>
            </a:r>
            <a:r>
              <a:rPr lang="en-US" b="1" dirty="0"/>
              <a:t>n</a:t>
            </a:r>
            <a:r>
              <a:rPr lang="en-US" b="1" dirty="0" smtClean="0"/>
              <a:t>ame</a:t>
            </a:r>
            <a:r>
              <a:rPr lang="en-US" dirty="0" smtClean="0"/>
              <a:t> attribute to type buttons into the same group</a:t>
            </a:r>
          </a:p>
          <a:p>
            <a:pPr lvl="1"/>
            <a:r>
              <a:rPr lang="en-US" dirty="0" smtClean="0"/>
              <a:t>The name must be identical for all in the same group otherwise both buttons could be pressed</a:t>
            </a:r>
          </a:p>
          <a:p>
            <a:r>
              <a:rPr lang="en-US" dirty="0" smtClean="0"/>
              <a:t>Set the value attribute to give the selection a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1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Buttons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fieldset</a:t>
            </a:r>
            <a:r>
              <a:rPr lang="en-US" dirty="0"/>
              <a:t>&gt; &lt;legend&gt; Color Choice &lt;/legend</a:t>
            </a:r>
            <a:r>
              <a:rPr lang="en-US" dirty="0" smtClean="0"/>
              <a:t>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&lt;label for</a:t>
            </a:r>
            <a:r>
              <a:rPr lang="en-US" dirty="0" smtClean="0"/>
              <a:t>=“red”&gt; </a:t>
            </a:r>
            <a:r>
              <a:rPr lang="en-US" dirty="0"/>
              <a:t>Red &lt;/label&gt;</a:t>
            </a:r>
          </a:p>
          <a:p>
            <a:pPr marL="0" indent="0">
              <a:buNone/>
            </a:pPr>
            <a:r>
              <a:rPr lang="en-US" dirty="0"/>
              <a:t>	&lt;input type="radio" name="color" id="red" value="red" /&gt;</a:t>
            </a:r>
          </a:p>
          <a:p>
            <a:pPr marL="0" indent="0">
              <a:buNone/>
            </a:pPr>
            <a:r>
              <a:rPr lang="en-US" dirty="0"/>
              <a:t>	&lt;label for</a:t>
            </a:r>
            <a:r>
              <a:rPr lang="en-US" dirty="0" smtClean="0"/>
              <a:t>=“blue”&gt; </a:t>
            </a:r>
            <a:r>
              <a:rPr lang="en-US" dirty="0"/>
              <a:t>Blue &lt;/label&gt;</a:t>
            </a:r>
          </a:p>
          <a:p>
            <a:pPr marL="0" indent="0">
              <a:buNone/>
            </a:pPr>
            <a:r>
              <a:rPr lang="en-US" dirty="0"/>
              <a:t>	&lt;input type="radio" name="color" id="blue" value="blue"/&gt;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fieldset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03922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radio buttons but multiple boxes within a group can be selected</a:t>
            </a:r>
          </a:p>
          <a:p>
            <a:r>
              <a:rPr lang="en-US" dirty="0" smtClean="0"/>
              <a:t>Input type=“</a:t>
            </a:r>
            <a:r>
              <a:rPr lang="en-US" b="1" dirty="0" smtClean="0"/>
              <a:t>checkbox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Again use the </a:t>
            </a:r>
            <a:r>
              <a:rPr lang="en-US" b="1" dirty="0" smtClean="0"/>
              <a:t>name</a:t>
            </a:r>
            <a:r>
              <a:rPr lang="en-US" dirty="0" smtClean="0"/>
              <a:t> attribute to tie multiple check boxes to the same group</a:t>
            </a:r>
          </a:p>
          <a:p>
            <a:r>
              <a:rPr lang="en-US" dirty="0" smtClean="0"/>
              <a:t>ID will be the unique id for that box and value will have the value when checked</a:t>
            </a:r>
          </a:p>
          <a:p>
            <a:r>
              <a:rPr lang="en-US" dirty="0" smtClean="0"/>
              <a:t>Checked = “checked” will default it to checked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3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fieldset</a:t>
            </a:r>
            <a:r>
              <a:rPr lang="en-US" dirty="0"/>
              <a:t>&gt; &lt;legend&gt; I like the following &lt;/legend&gt;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&lt;label for</a:t>
            </a:r>
            <a:r>
              <a:rPr lang="en-US" dirty="0" smtClean="0"/>
              <a:t>=“pups”&gt; </a:t>
            </a:r>
            <a:r>
              <a:rPr lang="en-US" dirty="0"/>
              <a:t>Puppies &lt;/label&gt;</a:t>
            </a:r>
          </a:p>
          <a:p>
            <a:pPr marL="0" indent="0">
              <a:buNone/>
            </a:pPr>
            <a:r>
              <a:rPr lang="en-US" dirty="0"/>
              <a:t>	&lt;input type="checkbox" name="likes" id="pups" value="puppies" checked="checked"/&gt;</a:t>
            </a:r>
          </a:p>
          <a:p>
            <a:pPr marL="0" indent="0">
              <a:buNone/>
            </a:pPr>
            <a:r>
              <a:rPr lang="en-US" dirty="0"/>
              <a:t>	&lt;label for</a:t>
            </a:r>
            <a:r>
              <a:rPr lang="en-US" dirty="0" smtClean="0"/>
              <a:t>=“cats”&gt; </a:t>
            </a:r>
            <a:r>
              <a:rPr lang="en-US" dirty="0"/>
              <a:t>Kittens &lt;/label&gt;</a:t>
            </a:r>
          </a:p>
          <a:p>
            <a:pPr marL="0" indent="0">
              <a:buNone/>
            </a:pPr>
            <a:r>
              <a:rPr lang="en-US" dirty="0"/>
              <a:t>	&lt;input type="checkbox" name="likes" id="cats" value="kittens"/&gt;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fieldset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6076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Drop-down list boxes displays one option and allows others to be picked from a list</a:t>
            </a:r>
          </a:p>
          <a:p>
            <a:r>
              <a:rPr lang="en-US" dirty="0" smtClean="0"/>
              <a:t>This is done with the select element </a:t>
            </a:r>
            <a:r>
              <a:rPr lang="en-US" b="1" dirty="0" smtClean="0"/>
              <a:t>&lt;select&gt;</a:t>
            </a:r>
            <a:endParaRPr lang="en-US" dirty="0" smtClean="0"/>
          </a:p>
          <a:p>
            <a:r>
              <a:rPr lang="en-US" dirty="0" smtClean="0"/>
              <a:t>Each select has the option </a:t>
            </a:r>
            <a:r>
              <a:rPr lang="en-US" b="1" dirty="0" smtClean="0"/>
              <a:t>&lt;option &gt;</a:t>
            </a:r>
            <a:r>
              <a:rPr lang="en-US" dirty="0" smtClean="0"/>
              <a:t> elements to give the values in the list</a:t>
            </a:r>
          </a:p>
          <a:p>
            <a:r>
              <a:rPr lang="en-US" b="1" dirty="0" smtClean="0"/>
              <a:t>Selected</a:t>
            </a:r>
            <a:r>
              <a:rPr lang="en-US" dirty="0" smtClean="0"/>
              <a:t> attribute on the option element set to “selected” will set the default value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multiple</a:t>
            </a:r>
            <a:r>
              <a:rPr lang="en-US" dirty="0" smtClean="0"/>
              <a:t> attribute on the select element allows multiple values to be selected by ctrl or shift clicking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6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&lt;label for="</a:t>
            </a:r>
            <a:r>
              <a:rPr lang="en-US" dirty="0" err="1"/>
              <a:t>sel</a:t>
            </a:r>
            <a:r>
              <a:rPr lang="en-US" dirty="0"/>
              <a:t>"&gt; Animals &lt;/label&gt;</a:t>
            </a:r>
          </a:p>
          <a:p>
            <a:pPr marL="0" indent="0">
              <a:buNone/>
            </a:pPr>
            <a:r>
              <a:rPr lang="en-US" dirty="0"/>
              <a:t>	&lt;select name="</a:t>
            </a:r>
            <a:r>
              <a:rPr lang="en-US" dirty="0" err="1"/>
              <a:t>sel</a:t>
            </a:r>
            <a:r>
              <a:rPr lang="en-US" dirty="0"/>
              <a:t>" id="</a:t>
            </a:r>
            <a:r>
              <a:rPr lang="en-US" dirty="0" err="1"/>
              <a:t>sel</a:t>
            </a:r>
            <a:r>
              <a:rPr lang="en-US" dirty="0"/>
              <a:t>" size="1" &gt;</a:t>
            </a:r>
          </a:p>
          <a:p>
            <a:pPr marL="0" indent="0">
              <a:buNone/>
            </a:pPr>
            <a:r>
              <a:rPr lang="en-US" dirty="0"/>
              <a:t>		&lt;option value="</a:t>
            </a:r>
            <a:r>
              <a:rPr lang="en-US" dirty="0" err="1"/>
              <a:t>sel_cats</a:t>
            </a:r>
            <a:r>
              <a:rPr lang="en-US" dirty="0"/>
              <a:t>"&gt;Kittens&lt;/option&gt;</a:t>
            </a:r>
          </a:p>
          <a:p>
            <a:pPr marL="0" indent="0">
              <a:buNone/>
            </a:pPr>
            <a:r>
              <a:rPr lang="en-US" dirty="0"/>
              <a:t>		&lt;option value="</a:t>
            </a:r>
            <a:r>
              <a:rPr lang="en-US" dirty="0" err="1"/>
              <a:t>sel_dogs</a:t>
            </a:r>
            <a:r>
              <a:rPr lang="en-US" dirty="0"/>
              <a:t>"&gt;Puppies&lt;/option&gt;</a:t>
            </a:r>
          </a:p>
          <a:p>
            <a:pPr marL="0" indent="0">
              <a:buNone/>
            </a:pPr>
            <a:r>
              <a:rPr lang="en-US" dirty="0"/>
              <a:t>		&lt;option value="</a:t>
            </a:r>
            <a:r>
              <a:rPr lang="en-US" dirty="0" err="1"/>
              <a:t>sel_horse</a:t>
            </a:r>
            <a:r>
              <a:rPr lang="en-US" dirty="0"/>
              <a:t>" selected="selected"&gt;Horses&lt;/option&gt;</a:t>
            </a:r>
          </a:p>
          <a:p>
            <a:pPr marL="0" indent="0">
              <a:buNone/>
            </a:pPr>
            <a:r>
              <a:rPr lang="en-US" dirty="0"/>
              <a:t>	&lt;/select&gt;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708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size</a:t>
            </a:r>
            <a:r>
              <a:rPr lang="en-US" dirty="0" smtClean="0"/>
              <a:t> attribute is set to show how many items in the list are displayed</a:t>
            </a:r>
          </a:p>
          <a:p>
            <a:r>
              <a:rPr lang="en-US" dirty="0" smtClean="0"/>
              <a:t>Set to 1 for a drop down style list</a:t>
            </a:r>
          </a:p>
          <a:p>
            <a:r>
              <a:rPr lang="en-US" dirty="0" smtClean="0"/>
              <a:t>Set to a bigger amount for a different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&lt;select name="sel2" id="sel2" size="10" multiple="multiple"&gt;</a:t>
            </a:r>
          </a:p>
          <a:p>
            <a:pPr marL="0" indent="0">
              <a:buNone/>
            </a:pPr>
            <a:r>
              <a:rPr lang="en-US" dirty="0"/>
              <a:t>		&lt;option value="sel2_cats"&gt;Kittens&lt;/option&gt;</a:t>
            </a:r>
          </a:p>
          <a:p>
            <a:pPr marL="0" indent="0">
              <a:buNone/>
            </a:pPr>
            <a:r>
              <a:rPr lang="en-US" dirty="0"/>
              <a:t>		&lt;option value="sel2_dogs"&gt;Puppies&lt;/option&gt;</a:t>
            </a:r>
          </a:p>
          <a:p>
            <a:pPr marL="0" indent="0">
              <a:buNone/>
            </a:pPr>
            <a:r>
              <a:rPr lang="en-US" dirty="0"/>
              <a:t>		&lt;option value="sel2_horse" selected="selected"&gt;Horses&lt;/option&gt;</a:t>
            </a:r>
          </a:p>
          <a:p>
            <a:pPr marL="0" indent="0">
              <a:buNone/>
            </a:pPr>
            <a:r>
              <a:rPr lang="en-US" dirty="0"/>
              <a:t>	&lt;/select&gt;</a:t>
            </a:r>
          </a:p>
        </p:txBody>
      </p:sp>
    </p:spTree>
    <p:extLst>
      <p:ext uri="{BB962C8B-B14F-4D97-AF65-F5344CB8AC3E}">
        <p14:creationId xmlns:p14="http://schemas.microsoft.com/office/powerpoint/2010/main" val="282462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4419600" cy="438912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Create a new field set with a radio button group with at least 3 options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Create a checkbox group with at least 3 options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Create a select list with at least 3 options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Don’t worry as much about formatting at this time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3228976" cy="45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7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textarea</a:t>
            </a:r>
            <a:r>
              <a:rPr lang="en-US" dirty="0" smtClean="0"/>
              <a:t> element </a:t>
            </a:r>
            <a:r>
              <a:rPr lang="en-US" b="1" dirty="0" smtClean="0"/>
              <a:t>&lt;</a:t>
            </a:r>
            <a:r>
              <a:rPr lang="en-US" b="1" dirty="0" err="1" smtClean="0"/>
              <a:t>textarea</a:t>
            </a:r>
            <a:r>
              <a:rPr lang="en-US" b="1" dirty="0" smtClean="0"/>
              <a:t>&gt;</a:t>
            </a:r>
            <a:r>
              <a:rPr lang="en-US" dirty="0" smtClean="0"/>
              <a:t> is similar to </a:t>
            </a:r>
            <a:r>
              <a:rPr lang="en-US" dirty="0" err="1" smtClean="0"/>
              <a:t>texttype</a:t>
            </a:r>
            <a:r>
              <a:rPr lang="en-US" dirty="0" smtClean="0"/>
              <a:t> but allows multiple row entry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rows</a:t>
            </a:r>
            <a:r>
              <a:rPr lang="en-US" dirty="0" smtClean="0"/>
              <a:t> and </a:t>
            </a:r>
            <a:r>
              <a:rPr lang="en-US" b="1" dirty="0" smtClean="0"/>
              <a:t>cols</a:t>
            </a:r>
            <a:r>
              <a:rPr lang="en-US" dirty="0" smtClean="0"/>
              <a:t> attributes give the text area it’s shape</a:t>
            </a:r>
          </a:p>
          <a:p>
            <a:r>
              <a:rPr lang="en-US" dirty="0" smtClean="0"/>
              <a:t>Nice for comment and email boxes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fieldset</a:t>
            </a:r>
            <a:r>
              <a:rPr lang="en-US" dirty="0"/>
              <a:t>&gt; &lt;legend&gt; Questions/Comments &lt;/legend&gt;</a:t>
            </a:r>
          </a:p>
          <a:p>
            <a:pPr marL="0" indent="0">
              <a:buNone/>
            </a:pPr>
            <a:r>
              <a:rPr lang="en-US" dirty="0"/>
              <a:t>	&lt;label for="comments"&gt;Message &lt;/label&gt;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textarea</a:t>
            </a:r>
            <a:r>
              <a:rPr lang="en-US" dirty="0"/>
              <a:t> name="comments" id="comments" rows="10" cols="50"&gt;</a:t>
            </a:r>
          </a:p>
          <a:p>
            <a:pPr marL="0" indent="0">
              <a:buNone/>
            </a:pPr>
            <a:r>
              <a:rPr lang="en-US" dirty="0"/>
              <a:t>	&lt;/</a:t>
            </a:r>
            <a:r>
              <a:rPr lang="en-US" dirty="0" err="1"/>
              <a:t>textarea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fieldset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662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command button is a form control that lets the use execute an action</a:t>
            </a:r>
          </a:p>
          <a:p>
            <a:r>
              <a:rPr lang="en-US" dirty="0" smtClean="0"/>
              <a:t>Two types</a:t>
            </a:r>
          </a:p>
          <a:p>
            <a:pPr lvl="1"/>
            <a:r>
              <a:rPr lang="en-US" dirty="0" smtClean="0"/>
              <a:t>Submit – submits the entered data to be processed</a:t>
            </a:r>
          </a:p>
          <a:p>
            <a:pPr lvl="1"/>
            <a:r>
              <a:rPr lang="en-US" dirty="0" smtClean="0"/>
              <a:t>Reset – clears the entered data</a:t>
            </a:r>
          </a:p>
          <a:p>
            <a:r>
              <a:rPr lang="en-US" dirty="0" smtClean="0"/>
              <a:t>Value attribute sets the button text</a:t>
            </a:r>
          </a:p>
          <a:p>
            <a:pPr marL="0" indent="0">
              <a:buNone/>
            </a:pPr>
            <a:r>
              <a:rPr lang="en-US" dirty="0" smtClean="0"/>
              <a:t>&lt;input type=“submit” value=“send” /&gt;</a:t>
            </a:r>
          </a:p>
          <a:p>
            <a:pPr marL="0" indent="0">
              <a:buNone/>
            </a:pPr>
            <a:r>
              <a:rPr lang="en-US" dirty="0" smtClean="0"/>
              <a:t>&lt;input type=“reset” value=“clear” /&gt;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Get </a:t>
            </a:r>
            <a:r>
              <a:rPr lang="en-US" dirty="0" smtClean="0"/>
              <a:t>tutorial9_form_handler.php from the CLASS_INFO/Labs folder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submit and clear button to your form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 the form attributes to the following: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&lt;form id="form1" </a:t>
            </a:r>
            <a:r>
              <a:rPr lang="en-US" b="1" dirty="0"/>
              <a:t>method="post" </a:t>
            </a:r>
            <a:r>
              <a:rPr lang="en-US" b="1" dirty="0" smtClean="0"/>
              <a:t>action</a:t>
            </a:r>
            <a:r>
              <a:rPr lang="en-US" b="1" dirty="0"/>
              <a:t>="tutorial9_form_handler.php</a:t>
            </a:r>
            <a:r>
              <a:rPr lang="en-US" b="1" dirty="0" smtClean="0"/>
              <a:t>"</a:t>
            </a:r>
            <a:r>
              <a:rPr lang="en-US" dirty="0" smtClean="0"/>
              <a:t>&gt;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Upload your files to your lab directory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Test clear and submit buttons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5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in Dreamweaver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Dreamweaver makes it easy to set up form elements</a:t>
            </a:r>
          </a:p>
          <a:p>
            <a:r>
              <a:rPr lang="en-US" smtClean="0"/>
              <a:t>Demo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7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Other Topics - </a:t>
            </a:r>
            <a:r>
              <a:rPr lang="en-US" dirty="0" err="1" smtClean="0"/>
              <a:t>iframes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Iframes</a:t>
            </a:r>
            <a:r>
              <a:rPr lang="en-US" dirty="0" smtClean="0"/>
              <a:t> - </a:t>
            </a:r>
            <a:r>
              <a:rPr lang="en-US" dirty="0"/>
              <a:t>An inline frame is used to embed another document within the current HTML document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iframe</a:t>
            </a:r>
            <a:r>
              <a:rPr lang="en-US" dirty="0"/>
              <a:t> class="</a:t>
            </a:r>
            <a:r>
              <a:rPr lang="en-US" dirty="0" err="1"/>
              <a:t>dmacc</a:t>
            </a:r>
            <a:r>
              <a:rPr lang="en-US" dirty="0"/>
              <a:t>" </a:t>
            </a:r>
            <a:r>
              <a:rPr lang="en-US" dirty="0" err="1"/>
              <a:t>src</a:t>
            </a:r>
            <a:r>
              <a:rPr lang="en-US" dirty="0"/>
              <a:t>="http://www.dmacc.edu"&gt;&lt;/iframe&gt;</a:t>
            </a:r>
          </a:p>
          <a:p>
            <a:r>
              <a:rPr lang="en-US" dirty="0" smtClean="0"/>
              <a:t>Can style like other elements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iframe.dmacc</a:t>
            </a:r>
            <a:r>
              <a:rPr lang="en-US" dirty="0"/>
              <a:t> {</a:t>
            </a:r>
          </a:p>
          <a:p>
            <a:pPr marL="0" indent="0">
              <a:buNone/>
            </a:pPr>
            <a:r>
              <a:rPr lang="en-US" dirty="0"/>
              <a:t>		height: 500px;</a:t>
            </a:r>
          </a:p>
          <a:p>
            <a:pPr marL="0" indent="0">
              <a:buNone/>
            </a:pPr>
            <a:r>
              <a:rPr lang="en-US" dirty="0"/>
              <a:t>		width: 800px;</a:t>
            </a:r>
          </a:p>
          <a:p>
            <a:pPr marL="0" indent="0">
              <a:buNone/>
            </a:pPr>
            <a:r>
              <a:rPr lang="en-US" dirty="0"/>
              <a:t>		border: solid thick red;</a:t>
            </a:r>
          </a:p>
          <a:p>
            <a:pPr marL="0" indent="0">
              <a:buNone/>
            </a:pPr>
            <a:r>
              <a:rPr lang="en-US" dirty="0"/>
              <a:t>	}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760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Other Topics - </a:t>
            </a:r>
            <a:r>
              <a:rPr lang="en-US" dirty="0" err="1" smtClean="0"/>
              <a:t>iframes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sites have really nice </a:t>
            </a:r>
            <a:r>
              <a:rPr lang="en-US" dirty="0" err="1" smtClean="0"/>
              <a:t>iframes</a:t>
            </a:r>
            <a:r>
              <a:rPr lang="en-US" dirty="0" smtClean="0"/>
              <a:t> for you to use</a:t>
            </a:r>
          </a:p>
          <a:p>
            <a:r>
              <a:rPr lang="en-US" dirty="0" smtClean="0"/>
              <a:t>Google Maps has a great one (demo)</a:t>
            </a:r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53657"/>
            <a:ext cx="73914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90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18274</TotalTime>
  <Words>1202</Words>
  <Application>Microsoft Office PowerPoint</Application>
  <PresentationFormat>On-screen Show (4:3)</PresentationFormat>
  <Paragraphs>206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WDV 101Intro to Website Development</vt:lpstr>
      <vt:lpstr>Tutorial #8 Review – Tables</vt:lpstr>
      <vt:lpstr>Forms</vt:lpstr>
      <vt:lpstr>Creating a Form</vt:lpstr>
      <vt:lpstr>Adding Inputs</vt:lpstr>
      <vt:lpstr>Adding Inputs</vt:lpstr>
      <vt:lpstr>Fieldset and Legend</vt:lpstr>
      <vt:lpstr>First Form</vt:lpstr>
      <vt:lpstr>Input Types</vt:lpstr>
      <vt:lpstr>Adding Password Field</vt:lpstr>
      <vt:lpstr>Adding an Email field</vt:lpstr>
      <vt:lpstr>CSS</vt:lpstr>
      <vt:lpstr>Lab</vt:lpstr>
      <vt:lpstr>CSS to style Form Controls</vt:lpstr>
      <vt:lpstr>Initial Values and Place Holders</vt:lpstr>
      <vt:lpstr>Radio Buttons</vt:lpstr>
      <vt:lpstr>Radio Buttons</vt:lpstr>
      <vt:lpstr>Check Boxes</vt:lpstr>
      <vt:lpstr>Check Boxes</vt:lpstr>
      <vt:lpstr>Selection Lists</vt:lpstr>
      <vt:lpstr>Selection Lists</vt:lpstr>
      <vt:lpstr>Selection Lists</vt:lpstr>
      <vt:lpstr>Selection Lists</vt:lpstr>
      <vt:lpstr>Lab</vt:lpstr>
      <vt:lpstr>Text Area</vt:lpstr>
      <vt:lpstr>Text Area</vt:lpstr>
      <vt:lpstr>Submitting data</vt:lpstr>
      <vt:lpstr>Lab</vt:lpstr>
      <vt:lpstr>Forms in Dreamweaver</vt:lpstr>
      <vt:lpstr>Other Topics - iframes</vt:lpstr>
      <vt:lpstr>Other Topics - iframes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891</cp:revision>
  <dcterms:created xsi:type="dcterms:W3CDTF">2013-05-19T20:14:00Z</dcterms:created>
  <dcterms:modified xsi:type="dcterms:W3CDTF">2014-04-08T15:37:00Z</dcterms:modified>
</cp:coreProperties>
</file>