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6" r:id="rId11"/>
    <p:sldId id="265" r:id="rId12"/>
    <p:sldId id="267" r:id="rId13"/>
    <p:sldId id="269" r:id="rId14"/>
    <p:sldId id="270" r:id="rId15"/>
    <p:sldId id="271" r:id="rId16"/>
    <p:sldId id="268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48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3/25/2014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w3schools.com/css/css_boxmodel.as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accwebdev.org/CIS204%20Summer%202013/CLASS_INFO/lab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WDV101 </a:t>
            </a:r>
            <a:r>
              <a:rPr lang="en-US" b="0" dirty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#5 Working with the Box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8229600" cy="1143000"/>
          </a:xfrm>
        </p:spPr>
        <p:txBody>
          <a:bodyPr/>
          <a:lstStyle/>
          <a:p>
            <a:r>
              <a:rPr lang="en-US" dirty="0" smtClean="0"/>
              <a:t>Tutorial #4 Review -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Create a homework page</a:t>
            </a:r>
          </a:p>
          <a:p>
            <a:r>
              <a:rPr lang="en-US" dirty="0" smtClean="0"/>
              <a:t>Final Project Discussion</a:t>
            </a:r>
          </a:p>
          <a:p>
            <a:r>
              <a:rPr lang="en-US" dirty="0" smtClean="0"/>
              <a:t>Exam on Blackboard</a:t>
            </a:r>
          </a:p>
          <a:p>
            <a:r>
              <a:rPr lang="en-US" dirty="0" smtClean="0"/>
              <a:t>Styling Lists (List-style-type, list-style-image, list-style-position)</a:t>
            </a:r>
          </a:p>
          <a:p>
            <a:r>
              <a:rPr lang="en-US" dirty="0" smtClean="0"/>
              <a:t>Group Selectors, Descendant Selectors, </a:t>
            </a:r>
            <a:r>
              <a:rPr lang="en-US" dirty="0" err="1" smtClean="0"/>
              <a:t>Inheritence</a:t>
            </a:r>
            <a:endParaRPr lang="en-US" dirty="0" smtClean="0"/>
          </a:p>
          <a:p>
            <a:r>
              <a:rPr lang="en-US" dirty="0" err="1" smtClean="0"/>
              <a:t>Nav</a:t>
            </a:r>
            <a:r>
              <a:rPr lang="en-US" dirty="0" smtClean="0"/>
              <a:t> Element, Span Element</a:t>
            </a:r>
          </a:p>
          <a:p>
            <a:r>
              <a:rPr lang="en-US" dirty="0" smtClean="0"/>
              <a:t>Classes (Dependent and Independent)</a:t>
            </a:r>
          </a:p>
          <a:p>
            <a:r>
              <a:rPr lang="en-US" dirty="0" smtClean="0"/>
              <a:t>Pseudo-Class Selectors for Links</a:t>
            </a:r>
          </a:p>
          <a:p>
            <a:r>
              <a:rPr lang="en-US" dirty="0" smtClean="0"/>
              <a:t>Margins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the Box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Box Model – describes the imaginary boxes that are formed around elements</a:t>
            </a:r>
          </a:p>
          <a:p>
            <a:r>
              <a:rPr lang="en-US" dirty="0" smtClean="0"/>
              <a:t>In HTML every element is treated as a box</a:t>
            </a:r>
          </a:p>
          <a:p>
            <a:r>
              <a:rPr lang="en-US" dirty="0" smtClean="0"/>
              <a:t>Box is 4 parts</a:t>
            </a:r>
          </a:p>
          <a:p>
            <a:pPr lvl="1"/>
            <a:r>
              <a:rPr lang="en-US" dirty="0" smtClean="0"/>
              <a:t>Content – Image, Text, Etc. There is no white space</a:t>
            </a:r>
          </a:p>
          <a:p>
            <a:pPr lvl="1"/>
            <a:r>
              <a:rPr lang="en-US" dirty="0" smtClean="0"/>
              <a:t>Padding – White space that surrounds the box content</a:t>
            </a:r>
          </a:p>
          <a:p>
            <a:pPr lvl="1"/>
            <a:r>
              <a:rPr lang="en-US" dirty="0" smtClean="0"/>
              <a:t>Border – Visible solid or decorated line around padding</a:t>
            </a:r>
          </a:p>
          <a:p>
            <a:pPr lvl="1"/>
            <a:r>
              <a:rPr lang="en-US" dirty="0" smtClean="0"/>
              <a:t>Margin – White space outside of the border.</a:t>
            </a:r>
          </a:p>
        </p:txBody>
      </p:sp>
    </p:spTree>
    <p:extLst>
      <p:ext uri="{BB962C8B-B14F-4D97-AF65-F5344CB8AC3E}">
        <p14:creationId xmlns:p14="http://schemas.microsoft.com/office/powerpoint/2010/main" val="40607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8229600" cy="1143000"/>
          </a:xfrm>
        </p:spPr>
        <p:txBody>
          <a:bodyPr/>
          <a:lstStyle/>
          <a:p>
            <a:r>
              <a:rPr lang="en-US" dirty="0"/>
              <a:t>Working with the Box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http://www.w3schools.com/css/css_boxmodel.asp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7924800" cy="449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60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and Margin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be adjusted with </a:t>
            </a:r>
            <a:r>
              <a:rPr lang="en-US" dirty="0" err="1" smtClean="0"/>
              <a:t>em</a:t>
            </a:r>
            <a:r>
              <a:rPr lang="en-US" dirty="0" smtClean="0"/>
              <a:t>, </a:t>
            </a:r>
            <a:r>
              <a:rPr lang="en-US" dirty="0" err="1" smtClean="0"/>
              <a:t>px</a:t>
            </a:r>
            <a:r>
              <a:rPr lang="en-US" dirty="0" smtClean="0"/>
              <a:t>, %, or other measurements</a:t>
            </a:r>
          </a:p>
          <a:p>
            <a:r>
              <a:rPr lang="en-US" dirty="0" smtClean="0"/>
              <a:t>Set in CSS as the following for the same amount for each side: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padding: width;</a:t>
            </a:r>
          </a:p>
          <a:p>
            <a:r>
              <a:rPr lang="en-US" dirty="0" smtClean="0"/>
              <a:t>Can set an individual side</a:t>
            </a:r>
          </a:p>
          <a:p>
            <a:pPr lvl="1"/>
            <a:r>
              <a:rPr lang="en-US" dirty="0" smtClean="0"/>
              <a:t>Padding-top</a:t>
            </a:r>
          </a:p>
          <a:p>
            <a:pPr lvl="1"/>
            <a:r>
              <a:rPr lang="en-US" dirty="0" smtClean="0"/>
              <a:t>Padding-right</a:t>
            </a:r>
          </a:p>
          <a:p>
            <a:pPr lvl="1"/>
            <a:r>
              <a:rPr lang="en-US" dirty="0" smtClean="0"/>
              <a:t>Padding-bottom</a:t>
            </a:r>
          </a:p>
          <a:p>
            <a:pPr lvl="1"/>
            <a:r>
              <a:rPr lang="en-US" dirty="0" smtClean="0"/>
              <a:t>Padding-left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Padding and Margin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be adjusted with </a:t>
            </a:r>
            <a:r>
              <a:rPr lang="en-US" dirty="0" err="1" smtClean="0"/>
              <a:t>em</a:t>
            </a:r>
            <a:r>
              <a:rPr lang="en-US" dirty="0" smtClean="0"/>
              <a:t>, </a:t>
            </a:r>
            <a:r>
              <a:rPr lang="en-US" dirty="0" err="1" smtClean="0"/>
              <a:t>px</a:t>
            </a:r>
            <a:r>
              <a:rPr lang="en-US" dirty="0" smtClean="0"/>
              <a:t>, %, or other measurements</a:t>
            </a:r>
          </a:p>
          <a:p>
            <a:r>
              <a:rPr lang="en-US" dirty="0" smtClean="0"/>
              <a:t>Set in CSS as the following for the same amount for each side: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margin: width;</a:t>
            </a:r>
          </a:p>
          <a:p>
            <a:r>
              <a:rPr lang="en-US" dirty="0" smtClean="0"/>
              <a:t>Can set an individual side</a:t>
            </a:r>
          </a:p>
          <a:p>
            <a:pPr lvl="1"/>
            <a:r>
              <a:rPr lang="en-US" dirty="0" smtClean="0"/>
              <a:t>Margin-top</a:t>
            </a:r>
          </a:p>
          <a:p>
            <a:pPr lvl="1"/>
            <a:r>
              <a:rPr lang="en-US" dirty="0" smtClean="0"/>
              <a:t>Margin-right</a:t>
            </a:r>
          </a:p>
          <a:p>
            <a:pPr lvl="1"/>
            <a:r>
              <a:rPr lang="en-US" dirty="0" smtClean="0"/>
              <a:t>Margin-bottom</a:t>
            </a:r>
          </a:p>
          <a:p>
            <a:pPr lvl="1"/>
            <a:r>
              <a:rPr lang="en-US" dirty="0" smtClean="0"/>
              <a:t>Margin-left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9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Padding and Margin - Shorthand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value – All four sides Equally</a:t>
            </a:r>
          </a:p>
          <a:p>
            <a:r>
              <a:rPr lang="en-US" dirty="0" smtClean="0"/>
              <a:t>Two Values – First value is Top and Bottom, second for left and right</a:t>
            </a:r>
          </a:p>
          <a:p>
            <a:r>
              <a:rPr lang="en-US" dirty="0" smtClean="0"/>
              <a:t>Three Values – Top, Left + Right, Bottom</a:t>
            </a:r>
          </a:p>
          <a:p>
            <a:r>
              <a:rPr lang="en-US" dirty="0" smtClean="0"/>
              <a:t>Four Values – Clockwise Top, Right, Bottom, Left</a:t>
            </a:r>
          </a:p>
          <a:p>
            <a:pPr marL="0" indent="0">
              <a:buNone/>
            </a:pPr>
            <a:r>
              <a:rPr lang="en-US" dirty="0" smtClean="0"/>
              <a:t>Padding: 4px;</a:t>
            </a:r>
          </a:p>
          <a:p>
            <a:pPr marL="0" indent="0">
              <a:buNone/>
            </a:pPr>
            <a:r>
              <a:rPr lang="en-US" dirty="0" smtClean="0"/>
              <a:t>Margin: 10px 4px;</a:t>
            </a:r>
          </a:p>
          <a:p>
            <a:pPr marL="0" indent="0">
              <a:buNone/>
            </a:pPr>
            <a:r>
              <a:rPr lang="en-US" dirty="0" smtClean="0"/>
              <a:t>Padding: 4px 10px 4px;</a:t>
            </a:r>
          </a:p>
          <a:p>
            <a:pPr marL="0" indent="0">
              <a:buNone/>
            </a:pPr>
            <a:r>
              <a:rPr lang="en-US" dirty="0" smtClean="0"/>
              <a:t>Margin: 0 0 0 4px;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5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8229600" cy="1143000"/>
          </a:xfrm>
        </p:spPr>
        <p:txBody>
          <a:bodyPr/>
          <a:lstStyle/>
          <a:p>
            <a:r>
              <a:rPr lang="en-US" dirty="0" smtClean="0"/>
              <a:t>Border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Border – Decoration around Content and Padding</a:t>
            </a:r>
          </a:p>
          <a:p>
            <a:r>
              <a:rPr lang="en-US" dirty="0" smtClean="0"/>
              <a:t>Can change color, style, and width</a:t>
            </a:r>
          </a:p>
          <a:p>
            <a:r>
              <a:rPr lang="en-US" dirty="0" smtClean="0"/>
              <a:t>May look different on the different browsers</a:t>
            </a:r>
          </a:p>
          <a:p>
            <a:r>
              <a:rPr lang="en-US" dirty="0" smtClean="0"/>
              <a:t>Can set border-style for all 4 styles or one side</a:t>
            </a:r>
          </a:p>
          <a:p>
            <a:pPr marL="0" indent="0">
              <a:buNone/>
            </a:pPr>
            <a:r>
              <a:rPr lang="en-US" dirty="0" smtClean="0"/>
              <a:t>border: dotted thin red; /*sets border style, width and color all in one*/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Border-top-style</a:t>
            </a:r>
          </a:p>
          <a:p>
            <a:pPr marL="0" indent="0">
              <a:buNone/>
            </a:pPr>
            <a:r>
              <a:rPr lang="en-US" dirty="0" smtClean="0"/>
              <a:t>Border-right-style</a:t>
            </a:r>
          </a:p>
          <a:p>
            <a:pPr marL="0" indent="0">
              <a:buNone/>
            </a:pPr>
            <a:r>
              <a:rPr lang="en-US" dirty="0" smtClean="0"/>
              <a:t>(plus  bottom and left)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Border Styles – Page 247 shows examples</a:t>
            </a:r>
          </a:p>
          <a:p>
            <a:pPr lvl="1"/>
            <a:r>
              <a:rPr lang="en-US" dirty="0" smtClean="0"/>
              <a:t>Solid</a:t>
            </a:r>
          </a:p>
          <a:p>
            <a:pPr lvl="1"/>
            <a:r>
              <a:rPr lang="en-US" dirty="0" smtClean="0"/>
              <a:t>Double</a:t>
            </a:r>
          </a:p>
          <a:p>
            <a:pPr lvl="1"/>
            <a:r>
              <a:rPr lang="en-US" dirty="0" smtClean="0"/>
              <a:t>Dotted</a:t>
            </a:r>
          </a:p>
          <a:p>
            <a:pPr lvl="1"/>
            <a:r>
              <a:rPr lang="en-US" dirty="0" smtClean="0"/>
              <a:t>Dashed</a:t>
            </a:r>
          </a:p>
          <a:p>
            <a:pPr lvl="1"/>
            <a:r>
              <a:rPr lang="en-US" dirty="0" smtClean="0"/>
              <a:t>Groove</a:t>
            </a:r>
          </a:p>
          <a:p>
            <a:pPr lvl="1"/>
            <a:r>
              <a:rPr lang="en-US" dirty="0" smtClean="0"/>
              <a:t>Ridge</a:t>
            </a:r>
          </a:p>
          <a:p>
            <a:pPr lvl="1"/>
            <a:r>
              <a:rPr lang="en-US" dirty="0" smtClean="0"/>
              <a:t>Inset</a:t>
            </a:r>
          </a:p>
          <a:p>
            <a:pPr lvl="1"/>
            <a:r>
              <a:rPr lang="en-US" dirty="0" smtClean="0"/>
              <a:t>Outset</a:t>
            </a:r>
          </a:p>
          <a:p>
            <a:pPr lvl="1"/>
            <a:r>
              <a:rPr lang="en-US" dirty="0" smtClean="0"/>
              <a:t>None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Border Width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Border width can be set in </a:t>
            </a:r>
          </a:p>
          <a:p>
            <a:pPr lvl="1"/>
            <a:r>
              <a:rPr lang="en-US" dirty="0" smtClean="0"/>
              <a:t>Thick</a:t>
            </a:r>
          </a:p>
          <a:p>
            <a:pPr lvl="1"/>
            <a:r>
              <a:rPr lang="en-US" dirty="0" smtClean="0"/>
              <a:t>Thin</a:t>
            </a:r>
          </a:p>
          <a:p>
            <a:pPr lvl="1"/>
            <a:r>
              <a:rPr lang="en-US" dirty="0" smtClean="0"/>
              <a:t>Medium</a:t>
            </a:r>
          </a:p>
          <a:p>
            <a:pPr lvl="1"/>
            <a:r>
              <a:rPr lang="en-US" dirty="0" smtClean="0"/>
              <a:t>Pixels, </a:t>
            </a:r>
            <a:r>
              <a:rPr lang="en-US" dirty="0" err="1" smtClean="0"/>
              <a:t>em</a:t>
            </a:r>
            <a:r>
              <a:rPr lang="en-US" dirty="0" smtClean="0"/>
              <a:t>, or %</a:t>
            </a:r>
          </a:p>
          <a:p>
            <a:r>
              <a:rPr lang="en-US" dirty="0" smtClean="0"/>
              <a:t>Recommended to use Pixels due to different browser rendering</a:t>
            </a:r>
          </a:p>
          <a:p>
            <a:pPr marL="0" indent="0">
              <a:buNone/>
            </a:pPr>
            <a:r>
              <a:rPr lang="en-US" dirty="0" smtClean="0"/>
              <a:t>Border-width: 3px; /*sets all four sides*/</a:t>
            </a:r>
          </a:p>
          <a:p>
            <a:r>
              <a:rPr lang="en-US" dirty="0" smtClean="0"/>
              <a:t>Border-top-width, Border-right-width, Border-bottom-width, border-left-width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2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set as Hex, RGB, or named color</a:t>
            </a:r>
          </a:p>
          <a:p>
            <a:r>
              <a:rPr lang="en-US" dirty="0" smtClean="0"/>
              <a:t>Like style and width can set all 4 or a specific side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Border-color: red;</a:t>
            </a:r>
          </a:p>
          <a:p>
            <a:pPr marL="0" indent="0">
              <a:buNone/>
            </a:pPr>
            <a:r>
              <a:rPr lang="en-US" dirty="0"/>
              <a:t>Border-top-color: # 8C6B71;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59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 Shorthand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Border-color, border-style, border-width settings for all four sides</a:t>
            </a:r>
          </a:p>
          <a:p>
            <a:r>
              <a:rPr lang="en-US" dirty="0" smtClean="0"/>
              <a:t>Border-top, border-right, border-bottom, border-left</a:t>
            </a:r>
          </a:p>
          <a:p>
            <a:pPr lvl="1"/>
            <a:r>
              <a:rPr lang="en-US" dirty="0" smtClean="0"/>
              <a:t>Sets style, width, and color for the side specified.</a:t>
            </a:r>
          </a:p>
          <a:p>
            <a:r>
              <a:rPr lang="en-US" dirty="0" smtClean="0"/>
              <a:t>Just use Border to set all for sides with color, width, and style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Border: solid thin red;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8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 and Clear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Float is used to position boxes on the page</a:t>
            </a:r>
          </a:p>
          <a:p>
            <a:r>
              <a:rPr lang="en-US" dirty="0" smtClean="0"/>
              <a:t>Can float left or right</a:t>
            </a:r>
          </a:p>
          <a:p>
            <a:pPr lvl="1"/>
            <a:r>
              <a:rPr lang="en-US" dirty="0" smtClean="0"/>
              <a:t>Floated elements are moved to the edge of the containing element (which could be the browser window)</a:t>
            </a:r>
          </a:p>
          <a:p>
            <a:r>
              <a:rPr lang="en-US" dirty="0" smtClean="0"/>
              <a:t>If multiple elements are floated and will not fit the browser will stack it right below the last floated element</a:t>
            </a:r>
          </a:p>
          <a:p>
            <a:pPr marL="0" indent="0">
              <a:buNone/>
            </a:pPr>
            <a:r>
              <a:rPr lang="en-US" dirty="0" smtClean="0"/>
              <a:t>Float: right;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8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 and Clear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is used to specify whether or not an element can have another floating element beside it</a:t>
            </a:r>
          </a:p>
          <a:p>
            <a:r>
              <a:rPr lang="en-US" dirty="0" smtClean="0"/>
              <a:t>Specifically the clear property specifies the sides where floating elements are not allowed</a:t>
            </a:r>
          </a:p>
          <a:p>
            <a:r>
              <a:rPr lang="en-US" dirty="0" smtClean="0"/>
              <a:t>Tells the browsers to “Clear” the previous float</a:t>
            </a:r>
          </a:p>
          <a:p>
            <a:r>
              <a:rPr lang="en-US" dirty="0" smtClean="0"/>
              <a:t>Options: Right, Left, Both, None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Clear: both;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Float and Clear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dirty="0" smtClean="0"/>
              <a:t>Can setup independent class for each float and clear</a:t>
            </a:r>
          </a:p>
          <a:p>
            <a:pPr marL="0" indent="0">
              <a:buNone/>
            </a:pPr>
            <a:r>
              <a:rPr lang="en-US" dirty="0" smtClean="0"/>
              <a:t>.right{</a:t>
            </a:r>
          </a:p>
          <a:p>
            <a:pPr marL="0" indent="0">
              <a:buNone/>
            </a:pPr>
            <a:r>
              <a:rPr lang="en-US" dirty="0" smtClean="0"/>
              <a:t>	float: right;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.left {</a:t>
            </a:r>
          </a:p>
          <a:p>
            <a:pPr marL="0" indent="0">
              <a:buNone/>
            </a:pPr>
            <a:r>
              <a:rPr lang="en-US" dirty="0" smtClean="0"/>
              <a:t>	float: left;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.clear {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dirty="0" smtClean="0"/>
              <a:t>lear: both; 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7482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Get Tutorial5_start.html from </a:t>
            </a:r>
            <a:r>
              <a:rPr lang="en-US" dirty="0" err="1" smtClean="0"/>
              <a:t>Class_info</a:t>
            </a:r>
            <a:r>
              <a:rPr lang="en-US" dirty="0" smtClean="0"/>
              <a:t>/lab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a dotted medium </a:t>
            </a:r>
            <a:r>
              <a:rPr lang="en-US" dirty="0" smtClean="0"/>
              <a:t>red border </a:t>
            </a:r>
            <a:r>
              <a:rPr lang="en-US" smtClean="0"/>
              <a:t>for h3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10 pixel padding for h3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the image float to the left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10 pixel padding to the right of the image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double thick black border to the image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5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Background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Background-image – Places an image behind the contents of an element</a:t>
            </a:r>
          </a:p>
          <a:p>
            <a:r>
              <a:rPr lang="en-US" dirty="0" smtClean="0"/>
              <a:t>Background-color – Places a color behind the contents of an element</a:t>
            </a:r>
          </a:p>
          <a:p>
            <a:r>
              <a:rPr lang="en-US" dirty="0" smtClean="0"/>
              <a:t>Background-position – Positions an image within an element. Set in pixel, </a:t>
            </a:r>
            <a:r>
              <a:rPr lang="en-US" dirty="0" err="1" smtClean="0"/>
              <a:t>em</a:t>
            </a:r>
            <a:r>
              <a:rPr lang="en-US" dirty="0" smtClean="0"/>
              <a:t>, or percent</a:t>
            </a:r>
          </a:p>
          <a:p>
            <a:r>
              <a:rPr lang="en-US" dirty="0" smtClean="0"/>
              <a:t>Background-repeat – Repeats and image to fill the contents of an element</a:t>
            </a:r>
          </a:p>
          <a:p>
            <a:r>
              <a:rPr lang="en-US" dirty="0" smtClean="0"/>
              <a:t>Background-attachment – Sets a background image to scroll with the cursor, or fixes the background with only elements on top of the background scrolling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7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Shorthand:</a:t>
            </a:r>
          </a:p>
          <a:p>
            <a:pPr marL="0" indent="0">
              <a:buNone/>
            </a:pPr>
            <a:r>
              <a:rPr lang="en-US" dirty="0" smtClean="0"/>
              <a:t>Background: image color position repeat attach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0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Background-position – allows you to position a background image in different locations within its container element</a:t>
            </a:r>
          </a:p>
          <a:p>
            <a:r>
              <a:rPr lang="en-US" dirty="0" smtClean="0"/>
              <a:t>Keywords or % pairs (horizontal vertical)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37888"/>
              </p:ext>
            </p:extLst>
          </p:nvPr>
        </p:nvGraphicFramePr>
        <p:xfrm>
          <a:off x="457200" y="4038600"/>
          <a:ext cx="8458200" cy="18288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06624"/>
                <a:gridCol w="2932176"/>
                <a:gridCol w="28194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 Left (0%,0%)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 Center (50%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0%)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Top Right (100% 0%)</a:t>
                      </a:r>
                      <a:endParaRPr lang="en-US" b="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Center</a:t>
                      </a:r>
                      <a:r>
                        <a:rPr lang="en-US" baseline="0" dirty="0" smtClean="0"/>
                        <a:t> Left (0% 50%)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Center </a:t>
                      </a:r>
                      <a:r>
                        <a:rPr lang="en-US" dirty="0" err="1" smtClean="0"/>
                        <a:t>Center</a:t>
                      </a:r>
                      <a:r>
                        <a:rPr lang="en-US" dirty="0" smtClean="0"/>
                        <a:t> (50% 50%)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Center Right (100% 50%)</a:t>
                      </a:r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/>
                        <a:t>Bottom Left(0% 100%)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Bottom</a:t>
                      </a:r>
                      <a:r>
                        <a:rPr lang="en-US" baseline="0" dirty="0" smtClean="0"/>
                        <a:t> Center (50% 100%)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Bottom Right (100%</a:t>
                      </a:r>
                      <a:r>
                        <a:rPr lang="en-US" baseline="0" dirty="0" smtClean="0"/>
                        <a:t> 100%)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64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Background-repeat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background-repeat to display copies of the image appear on the background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405098"/>
              </p:ext>
            </p:extLst>
          </p:nvPr>
        </p:nvGraphicFramePr>
        <p:xfrm>
          <a:off x="838200" y="3276600"/>
          <a:ext cx="71628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235"/>
                <a:gridCol w="52825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Repeat (default)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image</a:t>
                      </a:r>
                      <a:r>
                        <a:rPr lang="en-US" baseline="0" dirty="0" smtClean="0"/>
                        <a:t> is repeated (tiled) to the right and down to fill the elements contents.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Repeat-x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image is repeated only horizontally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Repeat-y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image is repeated only vertically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No-repeat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image is displayed once and not repeated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0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Attachment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you to set the behavior of the background image with respect to scrolling</a:t>
            </a:r>
          </a:p>
          <a:p>
            <a:r>
              <a:rPr lang="en-US" dirty="0" smtClean="0"/>
              <a:t>Defaults to image scrolling with the rest of the page</a:t>
            </a:r>
          </a:p>
          <a:p>
            <a:r>
              <a:rPr lang="en-US" dirty="0" smtClean="0"/>
              <a:t>Two values</a:t>
            </a:r>
          </a:p>
          <a:p>
            <a:pPr lvl="1"/>
            <a:r>
              <a:rPr lang="en-US" dirty="0" smtClean="0"/>
              <a:t>Scroll – Default</a:t>
            </a:r>
          </a:p>
          <a:p>
            <a:pPr lvl="1"/>
            <a:r>
              <a:rPr lang="en-US" dirty="0" smtClean="0"/>
              <a:t>Fixed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74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Get the smile.png from the </a:t>
            </a:r>
            <a:r>
              <a:rPr lang="en-US" dirty="0" err="1" smtClean="0"/>
              <a:t>class_info</a:t>
            </a:r>
            <a:r>
              <a:rPr lang="en-US" dirty="0" smtClean="0"/>
              <a:t>/labs/images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background Image to the footer element. The footer CSS section already exists.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 the </a:t>
            </a:r>
            <a:r>
              <a:rPr lang="en-US" dirty="0" err="1" smtClean="0"/>
              <a:t>url</a:t>
            </a:r>
            <a:r>
              <a:rPr lang="en-US" dirty="0" smtClean="0"/>
              <a:t> to images/smile.png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 the position to 100% 100%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 the repeat to only the y 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conflicts in the CSS due to multiple styles there is a precedence to determine what is displayed</a:t>
            </a:r>
          </a:p>
          <a:p>
            <a:r>
              <a:rPr lang="en-US" dirty="0" smtClean="0"/>
              <a:t>The order of precedence from highest to lowest: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User-defined style – set by the user in web browsers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Inline styles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Embedded style sheets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External style sheets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Brower defaults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5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Pathnames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Zip available on blackboard</a:t>
            </a:r>
          </a:p>
          <a:p>
            <a:r>
              <a:rPr lang="en-US" smtClean="0"/>
              <a:t>Also available on </a:t>
            </a:r>
            <a:r>
              <a:rPr lang="en-US">
                <a:hlinkClick r:id="rId2"/>
              </a:rPr>
              <a:t>http://www.dmaccwebdev.org/CIS204%20Summer%202013/CLASS_INFO/labs/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0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14870</TotalTime>
  <Words>1028</Words>
  <Application>Microsoft Office PowerPoint</Application>
  <PresentationFormat>On-screen Show (4:3)</PresentationFormat>
  <Paragraphs>183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WDV101 Intro to Website Development</vt:lpstr>
      <vt:lpstr>Tutorial #4 Review - CSS</vt:lpstr>
      <vt:lpstr>Working with the Box Model</vt:lpstr>
      <vt:lpstr>Working with the Box Model</vt:lpstr>
      <vt:lpstr>Padding and Margin</vt:lpstr>
      <vt:lpstr>Padding and Margin</vt:lpstr>
      <vt:lpstr>Padding and Margin - Shorthand</vt:lpstr>
      <vt:lpstr>Border Properties</vt:lpstr>
      <vt:lpstr>Border Properties</vt:lpstr>
      <vt:lpstr>Border Width Property</vt:lpstr>
      <vt:lpstr>Border Color</vt:lpstr>
      <vt:lpstr>Border Shorthand</vt:lpstr>
      <vt:lpstr>Float and Clear</vt:lpstr>
      <vt:lpstr>Float and Clear</vt:lpstr>
      <vt:lpstr>Float and Clear</vt:lpstr>
      <vt:lpstr>Lab</vt:lpstr>
      <vt:lpstr>Background Properties</vt:lpstr>
      <vt:lpstr>Background Properties</vt:lpstr>
      <vt:lpstr>Background Properties</vt:lpstr>
      <vt:lpstr>Background-repeat</vt:lpstr>
      <vt:lpstr>Background Attachment</vt:lpstr>
      <vt:lpstr>Lab</vt:lpstr>
      <vt:lpstr>CSS Precedence</vt:lpstr>
      <vt:lpstr>Pathnames Project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593</cp:revision>
  <dcterms:created xsi:type="dcterms:W3CDTF">2013-05-19T20:14:00Z</dcterms:created>
  <dcterms:modified xsi:type="dcterms:W3CDTF">2014-03-25T19:01:22Z</dcterms:modified>
</cp:coreProperties>
</file>