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B0F1-D045-400F-9ADF-ACCC7BB732CA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22D3D-2988-4600-BD39-9B6CBC0F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CFEB0F-F2BE-4DF2-BF30-C45F6B6AF455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7A599-7D36-4E65-9F3E-B322568ECB2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ixlr.com/edito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WDV 101 </a:t>
            </a:r>
            <a:r>
              <a:rPr lang="en-US" b="0" smtClean="0">
                <a:effectLst/>
              </a:rPr>
              <a:t>Intro </a:t>
            </a:r>
            <a:r>
              <a:rPr lang="en-US" b="0" dirty="0">
                <a:effectLst/>
              </a:rPr>
              <a:t>to Website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752600"/>
          </a:xfrm>
        </p:spPr>
        <p:txBody>
          <a:bodyPr/>
          <a:lstStyle/>
          <a:p>
            <a:r>
              <a:rPr lang="en-US" dirty="0" smtClean="0"/>
              <a:t>Discussion on Image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Sensitivity</a:t>
            </a:r>
          </a:p>
          <a:p>
            <a:r>
              <a:rPr lang="en-US" dirty="0" smtClean="0"/>
              <a:t>Different web browsers render the HTML content differently  depending on browser (I.E. Chrome, </a:t>
            </a:r>
            <a:r>
              <a:rPr lang="en-US" dirty="0" err="1" smtClean="0"/>
              <a:t>etc</a:t>
            </a:r>
            <a:r>
              <a:rPr lang="en-US" dirty="0" smtClean="0"/>
              <a:t>) and possibly  version.</a:t>
            </a:r>
          </a:p>
          <a:p>
            <a:r>
              <a:rPr lang="en-US" smtClean="0"/>
              <a:t>Proper nesting of tags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5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talked about inserting images</a:t>
            </a:r>
          </a:p>
          <a:p>
            <a:r>
              <a:rPr lang="en-US" dirty="0" smtClean="0"/>
              <a:t>Tag Attributes 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b="1" dirty="0" err="1" smtClean="0"/>
              <a:t>src</a:t>
            </a:r>
            <a:r>
              <a:rPr lang="en-US" b="1" dirty="0" smtClean="0"/>
              <a:t>=“ ” /&gt;</a:t>
            </a:r>
          </a:p>
          <a:p>
            <a:r>
              <a:rPr lang="en-US" dirty="0" smtClean="0"/>
              <a:t>Best practice to size the image before uploading to reduce load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Ways to </a:t>
            </a:r>
            <a:r>
              <a:rPr lang="en-US" dirty="0"/>
              <a:t>M</a:t>
            </a:r>
            <a:r>
              <a:rPr lang="en-US" dirty="0" smtClean="0"/>
              <a:t>odify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http://pixlr.com/editor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Free and on Web</a:t>
            </a:r>
          </a:p>
          <a:p>
            <a:pPr lvl="1"/>
            <a:r>
              <a:rPr lang="en-US" dirty="0" smtClean="0"/>
              <a:t>Doesn’t require an install</a:t>
            </a:r>
          </a:p>
          <a:p>
            <a:r>
              <a:rPr lang="en-US" dirty="0" smtClean="0"/>
              <a:t>Adobe Photoshop or Fireworks</a:t>
            </a:r>
            <a:endParaRPr lang="en-US" dirty="0" smtClean="0"/>
          </a:p>
          <a:p>
            <a:pPr lvl="1"/>
            <a:r>
              <a:rPr lang="en-US" dirty="0" smtClean="0"/>
              <a:t>If you already have the CS suite</a:t>
            </a:r>
          </a:p>
          <a:p>
            <a:pPr lvl="1"/>
            <a:r>
              <a:rPr lang="en-US" dirty="0" smtClean="0"/>
              <a:t>Otherwise costs money</a:t>
            </a:r>
          </a:p>
          <a:p>
            <a:r>
              <a:rPr lang="en-US" dirty="0" smtClean="0"/>
              <a:t>MS Paint has an option to re-size</a:t>
            </a:r>
          </a:p>
          <a:p>
            <a:pPr lvl="1"/>
            <a:r>
              <a:rPr lang="en-US" dirty="0" smtClean="0"/>
              <a:t>Free and already installed</a:t>
            </a:r>
          </a:p>
          <a:p>
            <a:r>
              <a:rPr lang="en-US" dirty="0" smtClean="0"/>
              <a:t>GIMP</a:t>
            </a:r>
          </a:p>
          <a:p>
            <a:pPr lvl="1"/>
            <a:r>
              <a:rPr lang="en-US" dirty="0" smtClean="0"/>
              <a:t>Free photo editor similar to </a:t>
            </a:r>
            <a:r>
              <a:rPr lang="en-US" dirty="0"/>
              <a:t>P</a:t>
            </a:r>
            <a:r>
              <a:rPr lang="en-US" dirty="0" smtClean="0"/>
              <a:t>hotoshop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84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Pathnames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Pathname Project </a:t>
            </a:r>
            <a:r>
              <a:rPr lang="en-US" smtClean="0"/>
              <a:t>on Blackboard</a:t>
            </a:r>
          </a:p>
          <a:p>
            <a:r>
              <a:rPr lang="en-US" dirty="0" smtClean="0"/>
              <a:t>Path</a:t>
            </a:r>
          </a:p>
          <a:p>
            <a:pPr lvl="1"/>
            <a:r>
              <a:rPr lang="en-US" dirty="0" smtClean="0"/>
              <a:t>Default</a:t>
            </a:r>
          </a:p>
          <a:p>
            <a:pPr lvl="1"/>
            <a:r>
              <a:rPr lang="en-US" dirty="0" smtClean="0"/>
              <a:t>Relative</a:t>
            </a:r>
          </a:p>
          <a:p>
            <a:pPr lvl="1"/>
            <a:r>
              <a:rPr lang="en-US" dirty="0" smtClean="0"/>
              <a:t>Absolute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8152</TotalTime>
  <Words>128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WDV 101 Intro to Website Development</vt:lpstr>
      <vt:lpstr>Things to Remember</vt:lpstr>
      <vt:lpstr>Images Review</vt:lpstr>
      <vt:lpstr>A few Ways to Modify Images</vt:lpstr>
      <vt:lpstr>Pathnames Project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204 Intro to Website Development</dc:title>
  <dc:creator>Matt</dc:creator>
  <cp:lastModifiedBy>Larry</cp:lastModifiedBy>
  <cp:revision>185</cp:revision>
  <dcterms:created xsi:type="dcterms:W3CDTF">2013-05-19T20:14:00Z</dcterms:created>
  <dcterms:modified xsi:type="dcterms:W3CDTF">2014-02-18T18:47:53Z</dcterms:modified>
</cp:coreProperties>
</file>